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69"/>
    </p:embeddedFont>
    <p:embeddedFont>
      <p:font typeface="Lato" panose="020F0502020204030203" pitchFamily="34" charset="0"/>
      <p:regular r:id="rId70"/>
      <p:bold r:id="rId71"/>
      <p:italic r:id="rId72"/>
      <p:boldItalic r:id="rId73"/>
    </p:embeddedFont>
    <p:embeddedFont>
      <p:font typeface="Lato Light" panose="020F0502020204030203" pitchFamily="3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D5C607-28C4-48B5-B782-ADC25CD8A5DE}">
  <a:tblStyle styleId="{F7D5C607-28C4-48B5-B782-ADC25CD8A5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9" name="Google Shape;78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9" name="Google Shape;83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2" name="Google Shape;86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5" name="Google Shape;88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3" name="Google Shape;91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3" name="Google Shape;97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4" name="Google Shape;102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4" name="Google Shape;109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" name="Google Shape;112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5" name="Google Shape;116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9" name="Google Shape;1199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1" name="Google Shape;124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1" name="Google Shape;128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6" name="Google Shape;132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9" name="Google Shape;135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6" name="Google Shape;139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8" name="Google Shape;142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6" name="Google Shape;1466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0" name="Google Shape;1490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0" name="Google Shape;152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9" name="Google Shape;154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6" name="Google Shape;1586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7" name="Google Shape;161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4" name="Google Shape;165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3" name="Google Shape;1663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49833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 rot="-468276">
            <a:off x="1168381" y="788839"/>
            <a:ext cx="7215967" cy="3509885"/>
            <a:chOff x="2163483" y="1008752"/>
            <a:chExt cx="4752144" cy="3510011"/>
          </a:xfrm>
        </p:grpSpPr>
        <p:sp>
          <p:nvSpPr>
            <p:cNvPr id="59" name="Google Shape;59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 rot="243209">
              <a:off x="2551211" y="1658756"/>
              <a:ext cx="3467374" cy="12484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0000FF"/>
                  </a:solidFill>
                  <a:latin typeface="Lato"/>
                  <a:ea typeface="Lato"/>
                  <a:cs typeface="Lato"/>
                  <a:sym typeface="Lato"/>
                </a:rPr>
                <a:t>Initial Assessment in Maths - from Basic Entry Level Numeracy to Higher Level Maths in Functional Skill</a:t>
              </a:r>
              <a:endParaRPr sz="1800" b="1" i="0" u="none" strike="noStrike" cap="non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 rot="243191">
              <a:off x="2720898" y="3646360"/>
              <a:ext cx="1812333" cy="638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>
                  <a:solidFill>
                    <a:srgbClr val="9900FF"/>
                  </a:solidFill>
                  <a:latin typeface="Lato"/>
                  <a:ea typeface="Lato"/>
                  <a:cs typeface="Lato"/>
                  <a:sym typeface="Lato"/>
                </a:rPr>
                <a:t>Sample Solutions </a:t>
              </a:r>
              <a:endParaRPr sz="1700" b="1" i="0" u="none" strike="noStrike" cap="none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1" i="0" u="none" strike="noStrike" cap="none">
                  <a:solidFill>
                    <a:srgbClr val="9900FF"/>
                  </a:solidFill>
                  <a:latin typeface="Lato"/>
                  <a:ea typeface="Lato"/>
                  <a:cs typeface="Lato"/>
                  <a:sym typeface="Lato"/>
                </a:rPr>
                <a:t>by Anwar Faruqh</a:t>
              </a:r>
              <a:endParaRPr sz="1500" b="1" i="0" u="none" strike="noStrike" cap="none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5473825" y="2571750"/>
            <a:ext cx="2714700" cy="939600"/>
          </a:xfrm>
          <a:prstGeom prst="rect">
            <a:avLst/>
          </a:prstGeom>
          <a:noFill/>
          <a:ln w="38100" cap="flat" cmpd="sng">
            <a:solidFill>
              <a:srgbClr val="FF00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 must show the necessary and </a:t>
            </a:r>
            <a:r>
              <a:rPr lang="en" sz="1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possible</a:t>
            </a:r>
            <a:r>
              <a:rPr lang="en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Working steps to justify your answers or solutions, please in all problems !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0" y="0"/>
            <a:ext cx="9144000" cy="49707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22"/>
          <p:cNvGrpSpPr/>
          <p:nvPr/>
        </p:nvGrpSpPr>
        <p:grpSpPr>
          <a:xfrm rot="-240508">
            <a:off x="3090083" y="463508"/>
            <a:ext cx="2963240" cy="4195874"/>
            <a:chOff x="3090300" y="463425"/>
            <a:chExt cx="2963400" cy="4196100"/>
          </a:xfrm>
        </p:grpSpPr>
        <p:sp>
          <p:nvSpPr>
            <p:cNvPr id="176" name="Google Shape;176;p22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3162499" y="944153"/>
              <a:ext cx="2818800" cy="23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La silla</a:t>
              </a:r>
              <a:endParaRPr sz="1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8" name="Google Shape;178;p22"/>
          <p:cNvSpPr txBox="1"/>
          <p:nvPr/>
        </p:nvSpPr>
        <p:spPr>
          <a:xfrm>
            <a:off x="1769050" y="587325"/>
            <a:ext cx="7824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A. 4</a:t>
            </a:r>
            <a:endParaRPr sz="18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0750" y="0"/>
            <a:ext cx="3365600" cy="497084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3080825" y="127075"/>
            <a:ext cx="13119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572000" y="783225"/>
            <a:ext cx="10587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Square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6685250" y="894350"/>
            <a:ext cx="13119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/>
          <p:nvPr/>
        </p:nvSpPr>
        <p:spPr>
          <a:xfrm rot="1202530">
            <a:off x="5900019" y="817848"/>
            <a:ext cx="920016" cy="17234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848525" y="2911700"/>
            <a:ext cx="1749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Something round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 rot="-437556">
            <a:off x="2586029" y="2911775"/>
            <a:ext cx="597937" cy="1841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6302700" y="2693075"/>
            <a:ext cx="18066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 Something big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/>
          <p:nvPr/>
        </p:nvSpPr>
        <p:spPr>
          <a:xfrm rot="-698078">
            <a:off x="5969793" y="3121484"/>
            <a:ext cx="986264" cy="13538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6302700" y="46525"/>
            <a:ext cx="21402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 Something small.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6762975" y="564325"/>
            <a:ext cx="1208100" cy="197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/>
          <p:nvPr/>
        </p:nvSpPr>
        <p:spPr>
          <a:xfrm rot="10800000">
            <a:off x="4887525" y="187375"/>
            <a:ext cx="1472700" cy="139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2"/>
          <p:cNvSpPr/>
          <p:nvPr/>
        </p:nvSpPr>
        <p:spPr>
          <a:xfrm rot="5793190">
            <a:off x="4426561" y="1311847"/>
            <a:ext cx="570427" cy="215906"/>
          </a:xfrm>
          <a:prstGeom prst="bentUpArrow">
            <a:avLst>
              <a:gd name="adj1" fmla="val 25000"/>
              <a:gd name="adj2" fmla="val 25154"/>
              <a:gd name="adj3" fmla="val 25000"/>
            </a:avLst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/>
          <p:nvPr/>
        </p:nvSpPr>
        <p:spPr>
          <a:xfrm>
            <a:off x="-107425" y="196100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3"/>
          <p:cNvSpPr/>
          <p:nvPr/>
        </p:nvSpPr>
        <p:spPr>
          <a:xfrm rot="-248058">
            <a:off x="2417326" y="612822"/>
            <a:ext cx="6012947" cy="431054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1941650" y="196100"/>
            <a:ext cx="828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1</a:t>
            </a:r>
            <a:endParaRPr sz="18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1654000" y="978575"/>
            <a:ext cx="563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Q.5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4859425" y="1813700"/>
            <a:ext cx="450300" cy="328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1534850" y="249825"/>
            <a:ext cx="12354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4500" y="0"/>
            <a:ext cx="3765671" cy="5339601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206" name="Google Shape;20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>
            <a:off x="-107425" y="196100"/>
            <a:ext cx="9144000" cy="4518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 rot="-248076">
            <a:off x="2474018" y="930601"/>
            <a:ext cx="4196111" cy="32823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1941650" y="196100"/>
            <a:ext cx="8286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1</a:t>
            </a:r>
            <a:endParaRPr sz="18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1654000" y="978575"/>
            <a:ext cx="563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A.5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2655075" y="1174175"/>
            <a:ext cx="4128000" cy="21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buy  1+1+2+2 =     6    things </a:t>
            </a:r>
            <a:r>
              <a:rPr lang="en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altogether</a:t>
            </a: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Ted’s extension number is   25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4859425" y="1174175"/>
            <a:ext cx="450300" cy="328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5309725" y="2820900"/>
            <a:ext cx="450300" cy="328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1534850" y="249825"/>
            <a:ext cx="12354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1757550" y="552825"/>
            <a:ext cx="6036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1581050" y="196125"/>
            <a:ext cx="6771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Q.6</a:t>
            </a: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4058900" y="1254725"/>
            <a:ext cx="677100" cy="328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5370675" y="3029525"/>
            <a:ext cx="195750" cy="253350"/>
            <a:chOff x="5531750" y="1887550"/>
            <a:chExt cx="195750" cy="253350"/>
          </a:xfrm>
        </p:grpSpPr>
        <p:cxnSp>
          <p:nvCxnSpPr>
            <p:cNvPr id="233" name="Google Shape;233;p2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2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5" name="Google Shape;235;p25"/>
          <p:cNvGrpSpPr/>
          <p:nvPr/>
        </p:nvGrpSpPr>
        <p:grpSpPr>
          <a:xfrm>
            <a:off x="3705025" y="3029525"/>
            <a:ext cx="195750" cy="253350"/>
            <a:chOff x="5531750" y="1887550"/>
            <a:chExt cx="195750" cy="253350"/>
          </a:xfrm>
        </p:grpSpPr>
        <p:cxnSp>
          <p:nvCxnSpPr>
            <p:cNvPr id="236" name="Google Shape;236;p2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2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8" name="Google Shape;238;p25"/>
          <p:cNvGrpSpPr/>
          <p:nvPr/>
        </p:nvGrpSpPr>
        <p:grpSpPr>
          <a:xfrm>
            <a:off x="2991979" y="4090950"/>
            <a:ext cx="195750" cy="253350"/>
            <a:chOff x="5531750" y="1887550"/>
            <a:chExt cx="195750" cy="253350"/>
          </a:xfrm>
        </p:grpSpPr>
        <p:cxnSp>
          <p:nvCxnSpPr>
            <p:cNvPr id="239" name="Google Shape;239;p2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2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41" name="Google Shape;241;p25"/>
          <p:cNvGrpSpPr/>
          <p:nvPr/>
        </p:nvGrpSpPr>
        <p:grpSpPr>
          <a:xfrm>
            <a:off x="3776875" y="4162800"/>
            <a:ext cx="195750" cy="253350"/>
            <a:chOff x="5531750" y="1887550"/>
            <a:chExt cx="195750" cy="253350"/>
          </a:xfrm>
        </p:grpSpPr>
        <p:cxnSp>
          <p:nvCxnSpPr>
            <p:cNvPr id="242" name="Google Shape;242;p2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2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44" name="Google Shape;244;p25"/>
          <p:cNvGrpSpPr/>
          <p:nvPr/>
        </p:nvGrpSpPr>
        <p:grpSpPr>
          <a:xfrm>
            <a:off x="5138575" y="4890150"/>
            <a:ext cx="195750" cy="253350"/>
            <a:chOff x="5531750" y="1887550"/>
            <a:chExt cx="195750" cy="253350"/>
          </a:xfrm>
        </p:grpSpPr>
        <p:cxnSp>
          <p:nvCxnSpPr>
            <p:cNvPr id="245" name="Google Shape;245;p2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2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47" name="Google Shape;247;p25"/>
          <p:cNvGrpSpPr/>
          <p:nvPr/>
        </p:nvGrpSpPr>
        <p:grpSpPr>
          <a:xfrm>
            <a:off x="5473975" y="4090950"/>
            <a:ext cx="195750" cy="253350"/>
            <a:chOff x="5531750" y="1887550"/>
            <a:chExt cx="195750" cy="253350"/>
          </a:xfrm>
        </p:grpSpPr>
        <p:cxnSp>
          <p:nvCxnSpPr>
            <p:cNvPr id="248" name="Google Shape;248;p2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" name="Google Shape;249;p2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0" name="Google Shape;250;p25"/>
          <p:cNvSpPr txBox="1"/>
          <p:nvPr/>
        </p:nvSpPr>
        <p:spPr>
          <a:xfrm>
            <a:off x="3187725" y="3755425"/>
            <a:ext cx="417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3972625" y="3663375"/>
            <a:ext cx="603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5255600" y="3548425"/>
            <a:ext cx="6771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5473975" y="4636950"/>
            <a:ext cx="5409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6551" y="0"/>
            <a:ext cx="39015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1688500" y="257375"/>
            <a:ext cx="6036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1651750" y="337775"/>
            <a:ext cx="6771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A.6</a:t>
            </a: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6540" y="0"/>
            <a:ext cx="34709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4058900" y="1254725"/>
            <a:ext cx="677100" cy="328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26"/>
          <p:cNvGrpSpPr/>
          <p:nvPr/>
        </p:nvGrpSpPr>
        <p:grpSpPr>
          <a:xfrm>
            <a:off x="5370675" y="3029525"/>
            <a:ext cx="195750" cy="253350"/>
            <a:chOff x="5531750" y="1887550"/>
            <a:chExt cx="195750" cy="253350"/>
          </a:xfrm>
        </p:grpSpPr>
        <p:cxnSp>
          <p:nvCxnSpPr>
            <p:cNvPr id="268" name="Google Shape;268;p2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" name="Google Shape;269;p2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0" name="Google Shape;270;p26"/>
          <p:cNvGrpSpPr/>
          <p:nvPr/>
        </p:nvGrpSpPr>
        <p:grpSpPr>
          <a:xfrm>
            <a:off x="3705025" y="3029525"/>
            <a:ext cx="195750" cy="253350"/>
            <a:chOff x="5531750" y="1887550"/>
            <a:chExt cx="195750" cy="253350"/>
          </a:xfrm>
        </p:grpSpPr>
        <p:cxnSp>
          <p:nvCxnSpPr>
            <p:cNvPr id="271" name="Google Shape;271;p2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2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3" name="Google Shape;273;p26"/>
          <p:cNvGrpSpPr/>
          <p:nvPr/>
        </p:nvGrpSpPr>
        <p:grpSpPr>
          <a:xfrm>
            <a:off x="2991979" y="4090950"/>
            <a:ext cx="195750" cy="253350"/>
            <a:chOff x="5531750" y="1887550"/>
            <a:chExt cx="195750" cy="253350"/>
          </a:xfrm>
        </p:grpSpPr>
        <p:cxnSp>
          <p:nvCxnSpPr>
            <p:cNvPr id="274" name="Google Shape;274;p2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2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6" name="Google Shape;276;p26"/>
          <p:cNvGrpSpPr/>
          <p:nvPr/>
        </p:nvGrpSpPr>
        <p:grpSpPr>
          <a:xfrm>
            <a:off x="3776875" y="4162800"/>
            <a:ext cx="195750" cy="253350"/>
            <a:chOff x="5531750" y="1887550"/>
            <a:chExt cx="195750" cy="253350"/>
          </a:xfrm>
        </p:grpSpPr>
        <p:cxnSp>
          <p:nvCxnSpPr>
            <p:cNvPr id="277" name="Google Shape;277;p2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p2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9" name="Google Shape;279;p26"/>
          <p:cNvGrpSpPr/>
          <p:nvPr/>
        </p:nvGrpSpPr>
        <p:grpSpPr>
          <a:xfrm>
            <a:off x="5138575" y="4890150"/>
            <a:ext cx="195750" cy="253350"/>
            <a:chOff x="5531750" y="1887550"/>
            <a:chExt cx="195750" cy="253350"/>
          </a:xfrm>
        </p:grpSpPr>
        <p:cxnSp>
          <p:nvCxnSpPr>
            <p:cNvPr id="280" name="Google Shape;280;p2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1" name="Google Shape;281;p2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2" name="Google Shape;282;p26"/>
          <p:cNvGrpSpPr/>
          <p:nvPr/>
        </p:nvGrpSpPr>
        <p:grpSpPr>
          <a:xfrm>
            <a:off x="5473975" y="4090950"/>
            <a:ext cx="195750" cy="253350"/>
            <a:chOff x="5531750" y="1887550"/>
            <a:chExt cx="195750" cy="253350"/>
          </a:xfrm>
        </p:grpSpPr>
        <p:cxnSp>
          <p:nvCxnSpPr>
            <p:cNvPr id="283" name="Google Shape;283;p2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4" name="Google Shape;284;p2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5" name="Google Shape;285;p26"/>
          <p:cNvSpPr txBox="1"/>
          <p:nvPr/>
        </p:nvSpPr>
        <p:spPr>
          <a:xfrm>
            <a:off x="3187725" y="3755425"/>
            <a:ext cx="4170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3972625" y="3663375"/>
            <a:ext cx="6036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5255600" y="3548425"/>
            <a:ext cx="6771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5473975" y="4636950"/>
            <a:ext cx="5409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7"/>
          <p:cNvSpPr/>
          <p:nvPr/>
        </p:nvSpPr>
        <p:spPr>
          <a:xfrm>
            <a:off x="0" y="-10212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/>
        </p:nvSpPr>
        <p:spPr>
          <a:xfrm rot="-253875">
            <a:off x="2478482" y="201524"/>
            <a:ext cx="4196137" cy="484110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 txBox="1"/>
          <p:nvPr/>
        </p:nvSpPr>
        <p:spPr>
          <a:xfrm rot="-254022">
            <a:off x="2686593" y="1553510"/>
            <a:ext cx="3771090" cy="2016099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rPr>
              <a:t>Bicycle</a:t>
            </a:r>
            <a:endParaRPr sz="4800" b="0" i="0" u="none" strike="noStrike" cap="none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9" name="Google Shape;299;p27"/>
          <p:cNvSpPr txBox="1"/>
          <p:nvPr/>
        </p:nvSpPr>
        <p:spPr>
          <a:xfrm>
            <a:off x="1544625" y="265075"/>
            <a:ext cx="6213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7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27"/>
          <p:cNvGrpSpPr/>
          <p:nvPr/>
        </p:nvGrpSpPr>
        <p:grpSpPr>
          <a:xfrm>
            <a:off x="4952475" y="4833900"/>
            <a:ext cx="195750" cy="253350"/>
            <a:chOff x="5531750" y="1887550"/>
            <a:chExt cx="195750" cy="253350"/>
          </a:xfrm>
        </p:grpSpPr>
        <p:cxnSp>
          <p:nvCxnSpPr>
            <p:cNvPr id="301" name="Google Shape;301;p27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27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03" name="Google Shape;303;p27"/>
          <p:cNvGrpSpPr/>
          <p:nvPr/>
        </p:nvGrpSpPr>
        <p:grpSpPr>
          <a:xfrm>
            <a:off x="4860268" y="1661075"/>
            <a:ext cx="195750" cy="253350"/>
            <a:chOff x="5531750" y="1887550"/>
            <a:chExt cx="195750" cy="253350"/>
          </a:xfrm>
        </p:grpSpPr>
        <p:cxnSp>
          <p:nvCxnSpPr>
            <p:cNvPr id="304" name="Google Shape;304;p27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5" name="Google Shape;305;p27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06" name="Google Shape;306;p27"/>
          <p:cNvGrpSpPr/>
          <p:nvPr/>
        </p:nvGrpSpPr>
        <p:grpSpPr>
          <a:xfrm>
            <a:off x="4474125" y="3145050"/>
            <a:ext cx="195750" cy="253350"/>
            <a:chOff x="5531750" y="1887550"/>
            <a:chExt cx="195750" cy="253350"/>
          </a:xfrm>
        </p:grpSpPr>
        <p:cxnSp>
          <p:nvCxnSpPr>
            <p:cNvPr id="307" name="Google Shape;307;p27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8" name="Google Shape;308;p27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09" name="Google Shape;3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9850" y="0"/>
            <a:ext cx="3375071" cy="51908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310" name="Google Shape;31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8"/>
          <p:cNvSpPr/>
          <p:nvPr/>
        </p:nvSpPr>
        <p:spPr>
          <a:xfrm>
            <a:off x="4550" y="-12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8"/>
          <p:cNvSpPr/>
          <p:nvPr/>
        </p:nvSpPr>
        <p:spPr>
          <a:xfrm rot="-253875">
            <a:off x="2478482" y="201524"/>
            <a:ext cx="4196137" cy="484110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 rot="-253930">
            <a:off x="2686587" y="1553560"/>
            <a:ext cx="3771101" cy="2016054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rPr>
              <a:t>Bicycle</a:t>
            </a:r>
            <a:endParaRPr sz="4800" b="0" i="0" u="none" strike="noStrike" cap="none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1571500" y="197925"/>
            <a:ext cx="6213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7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4411" y="0"/>
            <a:ext cx="3344279" cy="5143501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grpSp>
        <p:nvGrpSpPr>
          <p:cNvPr id="322" name="Google Shape;322;p28"/>
          <p:cNvGrpSpPr/>
          <p:nvPr/>
        </p:nvGrpSpPr>
        <p:grpSpPr>
          <a:xfrm>
            <a:off x="4952475" y="4833900"/>
            <a:ext cx="195750" cy="253350"/>
            <a:chOff x="5531750" y="1887550"/>
            <a:chExt cx="195750" cy="253350"/>
          </a:xfrm>
        </p:grpSpPr>
        <p:cxnSp>
          <p:nvCxnSpPr>
            <p:cNvPr id="323" name="Google Shape;323;p28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p28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5" name="Google Shape;325;p28"/>
          <p:cNvGrpSpPr/>
          <p:nvPr/>
        </p:nvGrpSpPr>
        <p:grpSpPr>
          <a:xfrm>
            <a:off x="4860268" y="1661075"/>
            <a:ext cx="195750" cy="253350"/>
            <a:chOff x="5531750" y="1887550"/>
            <a:chExt cx="195750" cy="253350"/>
          </a:xfrm>
        </p:grpSpPr>
        <p:cxnSp>
          <p:nvCxnSpPr>
            <p:cNvPr id="326" name="Google Shape;326;p28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7" name="Google Shape;327;p28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8" name="Google Shape;328;p28"/>
          <p:cNvGrpSpPr/>
          <p:nvPr/>
        </p:nvGrpSpPr>
        <p:grpSpPr>
          <a:xfrm>
            <a:off x="4474125" y="3145050"/>
            <a:ext cx="195750" cy="253350"/>
            <a:chOff x="5531750" y="1887550"/>
            <a:chExt cx="195750" cy="253350"/>
          </a:xfrm>
        </p:grpSpPr>
        <p:cxnSp>
          <p:nvCxnSpPr>
            <p:cNvPr id="329" name="Google Shape;329;p28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0" name="Google Shape;330;p28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1" name="Google Shape;3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/>
          <p:nvPr/>
        </p:nvSpPr>
        <p:spPr>
          <a:xfrm rot="-253875">
            <a:off x="2342861" y="1002687"/>
            <a:ext cx="4196137" cy="2963381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1677000" y="391725"/>
            <a:ext cx="698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8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9"/>
          <p:cNvSpPr/>
          <p:nvPr/>
        </p:nvSpPr>
        <p:spPr>
          <a:xfrm>
            <a:off x="5129025" y="1059100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5129025" y="1671750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4370750" y="2131950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5793350" y="2828050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4496125" y="2727600"/>
            <a:ext cx="402600" cy="460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29"/>
          <p:cNvGrpSpPr/>
          <p:nvPr/>
        </p:nvGrpSpPr>
        <p:grpSpPr>
          <a:xfrm>
            <a:off x="3827050" y="4065950"/>
            <a:ext cx="195750" cy="253350"/>
            <a:chOff x="5531750" y="1887550"/>
            <a:chExt cx="195750" cy="253350"/>
          </a:xfrm>
        </p:grpSpPr>
        <p:cxnSp>
          <p:nvCxnSpPr>
            <p:cNvPr id="347" name="Google Shape;347;p29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" name="Google Shape;348;p29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49" name="Google Shape;34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8701" y="0"/>
            <a:ext cx="3943175" cy="514349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350" name="Google Shape;35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0"/>
          <p:cNvSpPr/>
          <p:nvPr/>
        </p:nvSpPr>
        <p:spPr>
          <a:xfrm rot="-253875">
            <a:off x="2342861" y="1002687"/>
            <a:ext cx="4196137" cy="2963381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0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0"/>
          <p:cNvSpPr txBox="1"/>
          <p:nvPr/>
        </p:nvSpPr>
        <p:spPr>
          <a:xfrm rot="240578">
            <a:off x="2681199" y="516184"/>
            <a:ext cx="3771231" cy="426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7 - 3 = 4</a:t>
            </a:r>
            <a:endParaRPr sz="3600" b="0" i="0" u="none" strike="noStrike" cap="none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6 - 0 = 6</a:t>
            </a:r>
            <a:endParaRPr sz="3600" b="0" i="0" u="none" strike="noStrike" cap="none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8 - 5 = 3</a:t>
            </a:r>
            <a:endParaRPr sz="3600" b="0" i="0" u="none" strike="noStrike" cap="none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10 - 4 = 6 = 8 - 2</a:t>
            </a:r>
            <a:endParaRPr sz="3600" b="0" i="0" u="none" strike="noStrike" cap="none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10 - 7 = 3 ( Not 4)</a:t>
            </a:r>
            <a:endParaRPr sz="3600" b="0" i="0" u="none" strike="noStrike" cap="none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1" name="Google Shape;361;p30"/>
          <p:cNvSpPr txBox="1"/>
          <p:nvPr/>
        </p:nvSpPr>
        <p:spPr>
          <a:xfrm>
            <a:off x="1677000" y="391725"/>
            <a:ext cx="698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8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2931225" y="391725"/>
            <a:ext cx="33945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5129025" y="1059100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5129025" y="1671750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4370750" y="2131950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0"/>
          <p:cNvSpPr/>
          <p:nvPr/>
        </p:nvSpPr>
        <p:spPr>
          <a:xfrm>
            <a:off x="5793350" y="2828050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0"/>
          <p:cNvSpPr/>
          <p:nvPr/>
        </p:nvSpPr>
        <p:spPr>
          <a:xfrm>
            <a:off x="4496125" y="2727600"/>
            <a:ext cx="402600" cy="460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1"/>
          <p:cNvSpPr/>
          <p:nvPr/>
        </p:nvSpPr>
        <p:spPr>
          <a:xfrm>
            <a:off x="4550" y="0"/>
            <a:ext cx="92181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1"/>
          <p:cNvSpPr/>
          <p:nvPr/>
        </p:nvSpPr>
        <p:spPr>
          <a:xfrm rot="-254060">
            <a:off x="2233005" y="180508"/>
            <a:ext cx="5253540" cy="487720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1188000" y="627675"/>
            <a:ext cx="6213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Q. 9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1"/>
          <p:cNvSpPr txBox="1"/>
          <p:nvPr/>
        </p:nvSpPr>
        <p:spPr>
          <a:xfrm>
            <a:off x="1078650" y="81050"/>
            <a:ext cx="8400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 2.</a:t>
            </a:r>
            <a:endParaRPr sz="1800" b="1" i="0" u="sng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1"/>
          <p:cNvSpPr/>
          <p:nvPr/>
        </p:nvSpPr>
        <p:spPr>
          <a:xfrm>
            <a:off x="915700" y="62150"/>
            <a:ext cx="8400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6767" y="0"/>
            <a:ext cx="4110466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381" name="Google Shape;38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 rot="-156154">
            <a:off x="126585" y="485313"/>
            <a:ext cx="8899379" cy="4363808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825" y="0"/>
            <a:ext cx="7406699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2"/>
          <p:cNvSpPr/>
          <p:nvPr/>
        </p:nvSpPr>
        <p:spPr>
          <a:xfrm>
            <a:off x="4550" y="-12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2"/>
          <p:cNvSpPr/>
          <p:nvPr/>
        </p:nvSpPr>
        <p:spPr>
          <a:xfrm rot="-253875">
            <a:off x="2478482" y="201524"/>
            <a:ext cx="4196137" cy="484110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1665500" y="506800"/>
            <a:ext cx="6213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A. 9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2690700" y="929200"/>
            <a:ext cx="3762600" cy="16425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amount of the 2 things = £4+ £4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= £ 8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from £20 = £20 - £8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= £ 12.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2873700" y="2969225"/>
            <a:ext cx="3670500" cy="1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cost of the two stamps = 27p + 27p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= 54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from £1  = £1 - 54p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= 100 p - 54 p = 46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2"/>
          <p:cNvSpPr txBox="1"/>
          <p:nvPr/>
        </p:nvSpPr>
        <p:spPr>
          <a:xfrm>
            <a:off x="7154200" y="2739100"/>
            <a:ext cx="1910100" cy="1507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  p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- 54   p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46   p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32"/>
          <p:cNvCxnSpPr/>
          <p:nvPr/>
        </p:nvCxnSpPr>
        <p:spPr>
          <a:xfrm rot="10800000" flipH="1">
            <a:off x="7154200" y="3452500"/>
            <a:ext cx="782400" cy="23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5" name="Google Shape;395;p32"/>
          <p:cNvCxnSpPr/>
          <p:nvPr/>
        </p:nvCxnSpPr>
        <p:spPr>
          <a:xfrm rot="10800000" flipH="1">
            <a:off x="7203025" y="3671025"/>
            <a:ext cx="756600" cy="37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6" name="Google Shape;396;p32"/>
          <p:cNvSpPr/>
          <p:nvPr/>
        </p:nvSpPr>
        <p:spPr>
          <a:xfrm>
            <a:off x="2793150" y="2969225"/>
            <a:ext cx="3567000" cy="1564800"/>
          </a:xfrm>
          <a:prstGeom prst="round2SameRect">
            <a:avLst>
              <a:gd name="adj1" fmla="val 16667"/>
              <a:gd name="adj2" fmla="val 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2"/>
          <p:cNvSpPr txBox="1"/>
          <p:nvPr/>
        </p:nvSpPr>
        <p:spPr>
          <a:xfrm>
            <a:off x="1078650" y="81050"/>
            <a:ext cx="8400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sng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 2.</a:t>
            </a:r>
            <a:endParaRPr sz="1800" b="1" i="0" u="sng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2"/>
          <p:cNvSpPr/>
          <p:nvPr/>
        </p:nvSpPr>
        <p:spPr>
          <a:xfrm>
            <a:off x="915700" y="62150"/>
            <a:ext cx="8400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3"/>
          <p:cNvSpPr/>
          <p:nvPr/>
        </p:nvSpPr>
        <p:spPr>
          <a:xfrm>
            <a:off x="4550" y="-12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 b="0" i="0" u="none" strike="noStrike" cap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3"/>
          <p:cNvSpPr txBox="1"/>
          <p:nvPr/>
        </p:nvSpPr>
        <p:spPr>
          <a:xfrm>
            <a:off x="721700" y="305350"/>
            <a:ext cx="8400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10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3"/>
          <p:cNvSpPr/>
          <p:nvPr/>
        </p:nvSpPr>
        <p:spPr>
          <a:xfrm>
            <a:off x="3219625" y="1699975"/>
            <a:ext cx="490800" cy="4224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3"/>
          <p:cNvSpPr/>
          <p:nvPr/>
        </p:nvSpPr>
        <p:spPr>
          <a:xfrm>
            <a:off x="3009425" y="3249075"/>
            <a:ext cx="490800" cy="4224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3"/>
          <p:cNvSpPr/>
          <p:nvPr/>
        </p:nvSpPr>
        <p:spPr>
          <a:xfrm rot="-253842">
            <a:off x="1626940" y="184641"/>
            <a:ext cx="6356020" cy="484110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1600" y="106000"/>
            <a:ext cx="5514947" cy="503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4"/>
          <p:cNvSpPr/>
          <p:nvPr/>
        </p:nvSpPr>
        <p:spPr>
          <a:xfrm rot="-253875">
            <a:off x="2478482" y="201524"/>
            <a:ext cx="4196137" cy="484110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3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4"/>
          <p:cNvSpPr/>
          <p:nvPr/>
        </p:nvSpPr>
        <p:spPr>
          <a:xfrm>
            <a:off x="4550" y="-12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 b="0" i="0" u="none" strike="noStrike" cap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                  Halve means divide the given number by 2 :</a:t>
            </a:r>
            <a:endParaRPr sz="21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➗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=</a:t>
            </a:r>
            <a:r>
              <a:rPr lang="en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6 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    To find a Quarter , divide by 4 :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lang="en" sz="23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➗  </a:t>
            </a:r>
            <a:r>
              <a:rPr lang="en" sz="2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=   </a:t>
            </a:r>
            <a:r>
              <a:rPr lang="en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endParaRPr sz="22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4"/>
          <p:cNvSpPr txBox="1"/>
          <p:nvPr/>
        </p:nvSpPr>
        <p:spPr>
          <a:xfrm>
            <a:off x="802250" y="493375"/>
            <a:ext cx="8400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10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4"/>
          <p:cNvSpPr/>
          <p:nvPr/>
        </p:nvSpPr>
        <p:spPr>
          <a:xfrm>
            <a:off x="3219625" y="1699975"/>
            <a:ext cx="490800" cy="4224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4"/>
          <p:cNvSpPr/>
          <p:nvPr/>
        </p:nvSpPr>
        <p:spPr>
          <a:xfrm>
            <a:off x="3009425" y="3249075"/>
            <a:ext cx="490800" cy="4224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3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5"/>
          <p:cNvSpPr/>
          <p:nvPr/>
        </p:nvSpPr>
        <p:spPr>
          <a:xfrm>
            <a:off x="4550" y="-12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5"/>
          <p:cNvSpPr/>
          <p:nvPr/>
        </p:nvSpPr>
        <p:spPr>
          <a:xfrm rot="-253875">
            <a:off x="2478482" y="201524"/>
            <a:ext cx="4196137" cy="484110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5"/>
          <p:cNvSpPr txBox="1"/>
          <p:nvPr/>
        </p:nvSpPr>
        <p:spPr>
          <a:xfrm>
            <a:off x="1070900" y="144200"/>
            <a:ext cx="9339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11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5"/>
          <p:cNvSpPr/>
          <p:nvPr/>
        </p:nvSpPr>
        <p:spPr>
          <a:xfrm>
            <a:off x="3394200" y="927400"/>
            <a:ext cx="1177800" cy="147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5"/>
          <p:cNvSpPr txBox="1"/>
          <p:nvPr/>
        </p:nvSpPr>
        <p:spPr>
          <a:xfrm>
            <a:off x="2964450" y="1854025"/>
            <a:ext cx="1316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2 . 50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5"/>
          <p:cNvSpPr/>
          <p:nvPr/>
        </p:nvSpPr>
        <p:spPr>
          <a:xfrm>
            <a:off x="4011950" y="3693875"/>
            <a:ext cx="268500" cy="255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p35"/>
          <p:cNvGrpSpPr/>
          <p:nvPr/>
        </p:nvGrpSpPr>
        <p:grpSpPr>
          <a:xfrm>
            <a:off x="3394200" y="2961850"/>
            <a:ext cx="195750" cy="253350"/>
            <a:chOff x="5531750" y="1887550"/>
            <a:chExt cx="195750" cy="253350"/>
          </a:xfrm>
        </p:grpSpPr>
        <p:cxnSp>
          <p:nvCxnSpPr>
            <p:cNvPr id="438" name="Google Shape;438;p3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9" name="Google Shape;439;p3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40" name="Google Shape;44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7375" y="0"/>
            <a:ext cx="3662475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441" name="Google Shape;44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6"/>
          <p:cNvSpPr/>
          <p:nvPr/>
        </p:nvSpPr>
        <p:spPr>
          <a:xfrm>
            <a:off x="4550" y="-12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6"/>
          <p:cNvSpPr/>
          <p:nvPr/>
        </p:nvSpPr>
        <p:spPr>
          <a:xfrm rot="-253875">
            <a:off x="2478482" y="201524"/>
            <a:ext cx="4196137" cy="484110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6"/>
          <p:cNvSpPr txBox="1"/>
          <p:nvPr/>
        </p:nvSpPr>
        <p:spPr>
          <a:xfrm>
            <a:off x="1057475" y="197925"/>
            <a:ext cx="9339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11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7375" y="0"/>
            <a:ext cx="3635600" cy="514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452" name="Google Shape;452;p36"/>
          <p:cNvSpPr/>
          <p:nvPr/>
        </p:nvSpPr>
        <p:spPr>
          <a:xfrm>
            <a:off x="3394200" y="927400"/>
            <a:ext cx="1177800" cy="147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6"/>
          <p:cNvSpPr txBox="1"/>
          <p:nvPr/>
        </p:nvSpPr>
        <p:spPr>
          <a:xfrm>
            <a:off x="2964450" y="1854025"/>
            <a:ext cx="1316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2 . 50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6"/>
          <p:cNvSpPr/>
          <p:nvPr/>
        </p:nvSpPr>
        <p:spPr>
          <a:xfrm>
            <a:off x="4011950" y="3693875"/>
            <a:ext cx="268500" cy="255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5" name="Google Shape;455;p36"/>
          <p:cNvGrpSpPr/>
          <p:nvPr/>
        </p:nvGrpSpPr>
        <p:grpSpPr>
          <a:xfrm>
            <a:off x="3461350" y="2961850"/>
            <a:ext cx="195750" cy="253350"/>
            <a:chOff x="5531750" y="1887550"/>
            <a:chExt cx="195750" cy="253350"/>
          </a:xfrm>
        </p:grpSpPr>
        <p:cxnSp>
          <p:nvCxnSpPr>
            <p:cNvPr id="456" name="Google Shape;456;p3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7" name="Google Shape;457;p3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58" name="Google Shape;45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3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7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7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7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12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7"/>
          <p:cNvSpPr/>
          <p:nvPr/>
        </p:nvSpPr>
        <p:spPr>
          <a:xfrm>
            <a:off x="5739625" y="3178675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37"/>
          <p:cNvGrpSpPr/>
          <p:nvPr/>
        </p:nvGrpSpPr>
        <p:grpSpPr>
          <a:xfrm>
            <a:off x="3182450" y="1057725"/>
            <a:ext cx="195750" cy="253350"/>
            <a:chOff x="5531750" y="1887550"/>
            <a:chExt cx="195750" cy="253350"/>
          </a:xfrm>
        </p:grpSpPr>
        <p:cxnSp>
          <p:nvCxnSpPr>
            <p:cNvPr id="471" name="Google Shape;471;p37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2" name="Google Shape;472;p37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73" name="Google Shape;473;p37"/>
          <p:cNvGrpSpPr/>
          <p:nvPr/>
        </p:nvGrpSpPr>
        <p:grpSpPr>
          <a:xfrm>
            <a:off x="5543875" y="2318400"/>
            <a:ext cx="195750" cy="253350"/>
            <a:chOff x="5531750" y="1887550"/>
            <a:chExt cx="195750" cy="253350"/>
          </a:xfrm>
        </p:grpSpPr>
        <p:cxnSp>
          <p:nvCxnSpPr>
            <p:cNvPr id="474" name="Google Shape;474;p37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5" name="Google Shape;475;p37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76" name="Google Shape;476;p37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0323" y="0"/>
            <a:ext cx="3503354" cy="5143501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478" name="Google Shape;47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3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8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8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8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12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8"/>
          <p:cNvSpPr/>
          <p:nvPr/>
        </p:nvSpPr>
        <p:spPr>
          <a:xfrm>
            <a:off x="5739625" y="3178675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3748" y="0"/>
            <a:ext cx="3503354" cy="5143501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grpSp>
        <p:nvGrpSpPr>
          <p:cNvPr id="491" name="Google Shape;491;p38"/>
          <p:cNvGrpSpPr/>
          <p:nvPr/>
        </p:nvGrpSpPr>
        <p:grpSpPr>
          <a:xfrm>
            <a:off x="3182450" y="1057725"/>
            <a:ext cx="195750" cy="253350"/>
            <a:chOff x="5531750" y="1887550"/>
            <a:chExt cx="195750" cy="253350"/>
          </a:xfrm>
        </p:grpSpPr>
        <p:cxnSp>
          <p:nvCxnSpPr>
            <p:cNvPr id="492" name="Google Shape;492;p38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3" name="Google Shape;493;p38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94" name="Google Shape;494;p38"/>
          <p:cNvGrpSpPr/>
          <p:nvPr/>
        </p:nvGrpSpPr>
        <p:grpSpPr>
          <a:xfrm>
            <a:off x="5543875" y="2318400"/>
            <a:ext cx="195750" cy="253350"/>
            <a:chOff x="5531750" y="1887550"/>
            <a:chExt cx="195750" cy="253350"/>
          </a:xfrm>
        </p:grpSpPr>
        <p:cxnSp>
          <p:nvCxnSpPr>
            <p:cNvPr id="495" name="Google Shape;495;p38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6" name="Google Shape;496;p38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7" name="Google Shape;497;p38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3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9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9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9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13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9"/>
          <p:cNvSpPr/>
          <p:nvPr/>
        </p:nvSpPr>
        <p:spPr>
          <a:xfrm>
            <a:off x="5812475" y="3165275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9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39"/>
          <p:cNvGrpSpPr/>
          <p:nvPr/>
        </p:nvGrpSpPr>
        <p:grpSpPr>
          <a:xfrm>
            <a:off x="3698450" y="851925"/>
            <a:ext cx="195750" cy="253350"/>
            <a:chOff x="5531750" y="1887550"/>
            <a:chExt cx="195750" cy="253350"/>
          </a:xfrm>
        </p:grpSpPr>
        <p:cxnSp>
          <p:nvCxnSpPr>
            <p:cNvPr id="512" name="Google Shape;512;p39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39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14" name="Google Shape;514;p39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39"/>
          <p:cNvGrpSpPr/>
          <p:nvPr/>
        </p:nvGrpSpPr>
        <p:grpSpPr>
          <a:xfrm>
            <a:off x="5543875" y="4646125"/>
            <a:ext cx="195750" cy="253350"/>
            <a:chOff x="5531750" y="1887550"/>
            <a:chExt cx="195750" cy="253350"/>
          </a:xfrm>
        </p:grpSpPr>
        <p:cxnSp>
          <p:nvCxnSpPr>
            <p:cNvPr id="516" name="Google Shape;516;p39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7" name="Google Shape;517;p39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18" name="Google Shape;51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2725" y="0"/>
            <a:ext cx="3840849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519" name="Google Shape;51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4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0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0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0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13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0"/>
          <p:cNvSpPr/>
          <p:nvPr/>
        </p:nvSpPr>
        <p:spPr>
          <a:xfrm>
            <a:off x="5812475" y="3165275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0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0" y="0"/>
            <a:ext cx="3429000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grpSp>
        <p:nvGrpSpPr>
          <p:cNvPr id="533" name="Google Shape;533;p40"/>
          <p:cNvGrpSpPr/>
          <p:nvPr/>
        </p:nvGrpSpPr>
        <p:grpSpPr>
          <a:xfrm>
            <a:off x="3698450" y="851925"/>
            <a:ext cx="195750" cy="253350"/>
            <a:chOff x="5531750" y="1887550"/>
            <a:chExt cx="195750" cy="253350"/>
          </a:xfrm>
        </p:grpSpPr>
        <p:cxnSp>
          <p:nvCxnSpPr>
            <p:cNvPr id="534" name="Google Shape;534;p40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5" name="Google Shape;535;p40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36" name="Google Shape;536;p40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40"/>
          <p:cNvGrpSpPr/>
          <p:nvPr/>
        </p:nvGrpSpPr>
        <p:grpSpPr>
          <a:xfrm>
            <a:off x="5543875" y="4646125"/>
            <a:ext cx="195750" cy="253350"/>
            <a:chOff x="5531750" y="1887550"/>
            <a:chExt cx="195750" cy="253350"/>
          </a:xfrm>
        </p:grpSpPr>
        <p:cxnSp>
          <p:nvCxnSpPr>
            <p:cNvPr id="538" name="Google Shape;538;p40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9" name="Google Shape;539;p40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0" name="Google Shape;54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4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1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1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1"/>
          <p:cNvSpPr txBox="1"/>
          <p:nvPr/>
        </p:nvSpPr>
        <p:spPr>
          <a:xfrm>
            <a:off x="1149325" y="1769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14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1"/>
          <p:cNvSpPr/>
          <p:nvPr/>
        </p:nvSpPr>
        <p:spPr>
          <a:xfrm>
            <a:off x="5812475" y="3165275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1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1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1"/>
          <p:cNvSpPr/>
          <p:nvPr/>
        </p:nvSpPr>
        <p:spPr>
          <a:xfrm>
            <a:off x="2961925" y="242625"/>
            <a:ext cx="684900" cy="32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Google Shape;555;p41"/>
          <p:cNvGrpSpPr/>
          <p:nvPr/>
        </p:nvGrpSpPr>
        <p:grpSpPr>
          <a:xfrm>
            <a:off x="4737825" y="1714800"/>
            <a:ext cx="195750" cy="253350"/>
            <a:chOff x="5531750" y="1887550"/>
            <a:chExt cx="195750" cy="253350"/>
          </a:xfrm>
        </p:grpSpPr>
        <p:cxnSp>
          <p:nvCxnSpPr>
            <p:cNvPr id="556" name="Google Shape;556;p41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7" name="Google Shape;557;p41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58" name="Google Shape;558;p41"/>
          <p:cNvGrpSpPr/>
          <p:nvPr/>
        </p:nvGrpSpPr>
        <p:grpSpPr>
          <a:xfrm>
            <a:off x="5266275" y="4863000"/>
            <a:ext cx="195750" cy="253350"/>
            <a:chOff x="5531750" y="1887550"/>
            <a:chExt cx="195750" cy="253350"/>
          </a:xfrm>
        </p:grpSpPr>
        <p:cxnSp>
          <p:nvCxnSpPr>
            <p:cNvPr id="559" name="Google Shape;559;p41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41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61" name="Google Shape;561;p41"/>
          <p:cNvGrpSpPr/>
          <p:nvPr/>
        </p:nvGrpSpPr>
        <p:grpSpPr>
          <a:xfrm>
            <a:off x="5266275" y="3165275"/>
            <a:ext cx="195750" cy="253350"/>
            <a:chOff x="5531750" y="1887550"/>
            <a:chExt cx="195750" cy="253350"/>
          </a:xfrm>
        </p:grpSpPr>
        <p:cxnSp>
          <p:nvCxnSpPr>
            <p:cNvPr id="562" name="Google Shape;562;p41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3" name="Google Shape;563;p41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64" name="Google Shape;56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6075" y="0"/>
            <a:ext cx="3878700" cy="5143501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565" name="Google Shape;56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0" y="0"/>
            <a:ext cx="9144000" cy="487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15"/>
          <p:cNvGrpSpPr/>
          <p:nvPr/>
        </p:nvGrpSpPr>
        <p:grpSpPr>
          <a:xfrm>
            <a:off x="1339962" y="496535"/>
            <a:ext cx="1608111" cy="2942449"/>
            <a:chOff x="1169405" y="91164"/>
            <a:chExt cx="1608111" cy="2942449"/>
          </a:xfrm>
        </p:grpSpPr>
        <p:sp>
          <p:nvSpPr>
            <p:cNvPr id="80" name="Google Shape;80;p15"/>
            <p:cNvSpPr/>
            <p:nvPr/>
          </p:nvSpPr>
          <p:spPr>
            <a:xfrm rot="-237893">
              <a:off x="1238051" y="139577"/>
              <a:ext cx="1470820" cy="2036466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237552">
              <a:off x="1667811" y="2813695"/>
              <a:ext cx="212825" cy="212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/>
          <p:nvPr/>
        </p:nvSpPr>
        <p:spPr>
          <a:xfrm rot="-5639341">
            <a:off x="2474194" y="1079657"/>
            <a:ext cx="4196065" cy="296339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 txBox="1"/>
          <p:nvPr/>
        </p:nvSpPr>
        <p:spPr>
          <a:xfrm rot="-239480">
            <a:off x="3167786" y="637696"/>
            <a:ext cx="2818737" cy="399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700025" y="794450"/>
            <a:ext cx="621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Q.1</a:t>
            </a:r>
            <a:endParaRPr sz="1800" b="0" i="0" u="none" strike="noStrike" cap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/>
        </p:nvSpPr>
        <p:spPr>
          <a:xfrm rot="-266286">
            <a:off x="3138380" y="874956"/>
            <a:ext cx="2543226" cy="32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184375" y="921025"/>
            <a:ext cx="2561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272350" y="162075"/>
            <a:ext cx="1275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32275" y="96375"/>
            <a:ext cx="9402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66575" y="16207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MS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1313" y="499175"/>
            <a:ext cx="6372225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4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2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2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2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14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2"/>
          <p:cNvSpPr/>
          <p:nvPr/>
        </p:nvSpPr>
        <p:spPr>
          <a:xfrm>
            <a:off x="5812475" y="3165275"/>
            <a:ext cx="4026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2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2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7628" y="0"/>
            <a:ext cx="350874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2"/>
          <p:cNvSpPr/>
          <p:nvPr/>
        </p:nvSpPr>
        <p:spPr>
          <a:xfrm>
            <a:off x="2961925" y="242625"/>
            <a:ext cx="684900" cy="32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1" name="Google Shape;581;p42"/>
          <p:cNvGrpSpPr/>
          <p:nvPr/>
        </p:nvGrpSpPr>
        <p:grpSpPr>
          <a:xfrm>
            <a:off x="4737825" y="1714800"/>
            <a:ext cx="195750" cy="253350"/>
            <a:chOff x="5531750" y="1887550"/>
            <a:chExt cx="195750" cy="253350"/>
          </a:xfrm>
        </p:grpSpPr>
        <p:cxnSp>
          <p:nvCxnSpPr>
            <p:cNvPr id="582" name="Google Shape;582;p42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3" name="Google Shape;583;p42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84" name="Google Shape;584;p42"/>
          <p:cNvGrpSpPr/>
          <p:nvPr/>
        </p:nvGrpSpPr>
        <p:grpSpPr>
          <a:xfrm>
            <a:off x="5266275" y="4863000"/>
            <a:ext cx="195750" cy="253350"/>
            <a:chOff x="5531750" y="1887550"/>
            <a:chExt cx="195750" cy="253350"/>
          </a:xfrm>
        </p:grpSpPr>
        <p:cxnSp>
          <p:nvCxnSpPr>
            <p:cNvPr id="585" name="Google Shape;585;p42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6" name="Google Shape;586;p42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87" name="Google Shape;587;p42"/>
          <p:cNvGrpSpPr/>
          <p:nvPr/>
        </p:nvGrpSpPr>
        <p:grpSpPr>
          <a:xfrm>
            <a:off x="5266275" y="3165275"/>
            <a:ext cx="195750" cy="253350"/>
            <a:chOff x="5531750" y="1887550"/>
            <a:chExt cx="195750" cy="253350"/>
          </a:xfrm>
        </p:grpSpPr>
        <p:cxnSp>
          <p:nvCxnSpPr>
            <p:cNvPr id="588" name="Google Shape;588;p42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9" name="Google Shape;589;p42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90" name="Google Shape;590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3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3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3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15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3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3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3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3"/>
          <p:cNvSpPr/>
          <p:nvPr/>
        </p:nvSpPr>
        <p:spPr>
          <a:xfrm>
            <a:off x="4023925" y="1623275"/>
            <a:ext cx="335700" cy="2535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3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9701" y="0"/>
            <a:ext cx="4063026" cy="5143501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607" name="Google Shape;60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4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4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4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4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15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4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44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9697" y="0"/>
            <a:ext cx="344460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44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44"/>
          <p:cNvSpPr/>
          <p:nvPr/>
        </p:nvSpPr>
        <p:spPr>
          <a:xfrm>
            <a:off x="4023925" y="1623275"/>
            <a:ext cx="335700" cy="2535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44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4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45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4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45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45"/>
          <p:cNvSpPr txBox="1"/>
          <p:nvPr/>
        </p:nvSpPr>
        <p:spPr>
          <a:xfrm>
            <a:off x="1379725" y="56855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Q. 16</a:t>
            </a:r>
            <a:endParaRPr sz="18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45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5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5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5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5"/>
          <p:cNvSpPr txBox="1"/>
          <p:nvPr/>
        </p:nvSpPr>
        <p:spPr>
          <a:xfrm>
            <a:off x="291975" y="108350"/>
            <a:ext cx="7386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5"/>
          <p:cNvSpPr txBox="1"/>
          <p:nvPr/>
        </p:nvSpPr>
        <p:spPr>
          <a:xfrm>
            <a:off x="412850" y="215775"/>
            <a:ext cx="11148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# E3 #</a:t>
            </a:r>
            <a:endParaRPr sz="2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45"/>
          <p:cNvGrpSpPr/>
          <p:nvPr/>
        </p:nvGrpSpPr>
        <p:grpSpPr>
          <a:xfrm>
            <a:off x="4474074" y="514814"/>
            <a:ext cx="195867" cy="253502"/>
            <a:chOff x="5531750" y="1887550"/>
            <a:chExt cx="195750" cy="253350"/>
          </a:xfrm>
        </p:grpSpPr>
        <p:cxnSp>
          <p:nvCxnSpPr>
            <p:cNvPr id="642" name="Google Shape;642;p4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3" name="Google Shape;643;p4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44" name="Google Shape;644;p45"/>
          <p:cNvGrpSpPr/>
          <p:nvPr/>
        </p:nvGrpSpPr>
        <p:grpSpPr>
          <a:xfrm>
            <a:off x="5138512" y="2318239"/>
            <a:ext cx="195867" cy="253502"/>
            <a:chOff x="5531750" y="1887550"/>
            <a:chExt cx="195750" cy="253350"/>
          </a:xfrm>
        </p:grpSpPr>
        <p:cxnSp>
          <p:nvCxnSpPr>
            <p:cNvPr id="645" name="Google Shape;645;p4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6" name="Google Shape;646;p4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47" name="Google Shape;647;p45"/>
          <p:cNvGrpSpPr/>
          <p:nvPr/>
        </p:nvGrpSpPr>
        <p:grpSpPr>
          <a:xfrm>
            <a:off x="5138524" y="3316689"/>
            <a:ext cx="195867" cy="253502"/>
            <a:chOff x="5531750" y="1887550"/>
            <a:chExt cx="195750" cy="253350"/>
          </a:xfrm>
        </p:grpSpPr>
        <p:cxnSp>
          <p:nvCxnSpPr>
            <p:cNvPr id="648" name="Google Shape;648;p4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9" name="Google Shape;649;p4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50" name="Google Shape;650;p45"/>
          <p:cNvGrpSpPr/>
          <p:nvPr/>
        </p:nvGrpSpPr>
        <p:grpSpPr>
          <a:xfrm>
            <a:off x="4100362" y="4289789"/>
            <a:ext cx="195867" cy="253502"/>
            <a:chOff x="5531750" y="1887550"/>
            <a:chExt cx="195750" cy="253350"/>
          </a:xfrm>
        </p:grpSpPr>
        <p:cxnSp>
          <p:nvCxnSpPr>
            <p:cNvPr id="651" name="Google Shape;651;p4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2" name="Google Shape;652;p4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53" name="Google Shape;653;p45"/>
          <p:cNvSpPr/>
          <p:nvPr/>
        </p:nvSpPr>
        <p:spPr>
          <a:xfrm>
            <a:off x="352550" y="135225"/>
            <a:ext cx="1114800" cy="621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5575" y="0"/>
            <a:ext cx="3990274" cy="5143501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655" name="Google Shape;65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4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46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4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6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46"/>
          <p:cNvSpPr txBox="1"/>
          <p:nvPr/>
        </p:nvSpPr>
        <p:spPr>
          <a:xfrm>
            <a:off x="1379725" y="56855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A. 16</a:t>
            </a:r>
            <a:endParaRPr sz="18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46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46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46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46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46"/>
          <p:cNvSpPr txBox="1"/>
          <p:nvPr/>
        </p:nvSpPr>
        <p:spPr>
          <a:xfrm>
            <a:off x="291975" y="108350"/>
            <a:ext cx="7386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46"/>
          <p:cNvSpPr txBox="1"/>
          <p:nvPr/>
        </p:nvSpPr>
        <p:spPr>
          <a:xfrm>
            <a:off x="412850" y="215775"/>
            <a:ext cx="11148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# E3 #</a:t>
            </a:r>
            <a:endParaRPr sz="2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4081" y="0"/>
            <a:ext cx="3555838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3" name="Google Shape;673;p46"/>
          <p:cNvGrpSpPr/>
          <p:nvPr/>
        </p:nvGrpSpPr>
        <p:grpSpPr>
          <a:xfrm>
            <a:off x="4474074" y="514814"/>
            <a:ext cx="195867" cy="253502"/>
            <a:chOff x="5531750" y="1887550"/>
            <a:chExt cx="195750" cy="253350"/>
          </a:xfrm>
        </p:grpSpPr>
        <p:cxnSp>
          <p:nvCxnSpPr>
            <p:cNvPr id="674" name="Google Shape;674;p4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5" name="Google Shape;675;p4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6" name="Google Shape;676;p46"/>
          <p:cNvGrpSpPr/>
          <p:nvPr/>
        </p:nvGrpSpPr>
        <p:grpSpPr>
          <a:xfrm>
            <a:off x="5138512" y="2318239"/>
            <a:ext cx="195867" cy="253502"/>
            <a:chOff x="5531750" y="1887550"/>
            <a:chExt cx="195750" cy="253350"/>
          </a:xfrm>
        </p:grpSpPr>
        <p:cxnSp>
          <p:nvCxnSpPr>
            <p:cNvPr id="677" name="Google Shape;677;p4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8" name="Google Shape;678;p4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9" name="Google Shape;679;p46"/>
          <p:cNvGrpSpPr/>
          <p:nvPr/>
        </p:nvGrpSpPr>
        <p:grpSpPr>
          <a:xfrm>
            <a:off x="5138524" y="3316689"/>
            <a:ext cx="195867" cy="253502"/>
            <a:chOff x="5531750" y="1887550"/>
            <a:chExt cx="195750" cy="253350"/>
          </a:xfrm>
        </p:grpSpPr>
        <p:cxnSp>
          <p:nvCxnSpPr>
            <p:cNvPr id="680" name="Google Shape;680;p4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1" name="Google Shape;681;p4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2" name="Google Shape;682;p46"/>
          <p:cNvGrpSpPr/>
          <p:nvPr/>
        </p:nvGrpSpPr>
        <p:grpSpPr>
          <a:xfrm>
            <a:off x="4100362" y="4289789"/>
            <a:ext cx="195867" cy="253502"/>
            <a:chOff x="5531750" y="1887550"/>
            <a:chExt cx="195750" cy="253350"/>
          </a:xfrm>
        </p:grpSpPr>
        <p:cxnSp>
          <p:nvCxnSpPr>
            <p:cNvPr id="683" name="Google Shape;683;p4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4" name="Google Shape;684;p4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85" name="Google Shape;685;p46"/>
          <p:cNvSpPr/>
          <p:nvPr/>
        </p:nvSpPr>
        <p:spPr>
          <a:xfrm>
            <a:off x="352550" y="135225"/>
            <a:ext cx="1114800" cy="621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75278F-33E3-4FD2-BD82-23E2544CA755}"/>
                  </a:ext>
                </a:extLst>
              </p:cNvPr>
              <p:cNvSpPr txBox="1"/>
              <p:nvPr/>
            </p:nvSpPr>
            <p:spPr>
              <a:xfrm>
                <a:off x="4114800" y="2243137"/>
                <a:ext cx="2115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smtClean="0">
                          <a:latin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75278F-33E3-4FD2-BD82-23E2544CA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243137"/>
                <a:ext cx="211596" cy="246221"/>
              </a:xfrm>
              <a:prstGeom prst="rect">
                <a:avLst/>
              </a:prstGeom>
              <a:blipFill>
                <a:blip r:embed="rId5"/>
                <a:stretch>
                  <a:fillRect l="-11429" r="-1142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4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47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47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7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17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7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47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7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7"/>
          <p:cNvSpPr/>
          <p:nvPr/>
        </p:nvSpPr>
        <p:spPr>
          <a:xfrm>
            <a:off x="4023925" y="1623275"/>
            <a:ext cx="335700" cy="2535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47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7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3" name="Google Shape;703;p47"/>
          <p:cNvGrpSpPr/>
          <p:nvPr/>
        </p:nvGrpSpPr>
        <p:grpSpPr>
          <a:xfrm>
            <a:off x="5136358" y="1727932"/>
            <a:ext cx="200194" cy="253654"/>
            <a:chOff x="5531750" y="1887550"/>
            <a:chExt cx="195750" cy="253350"/>
          </a:xfrm>
        </p:grpSpPr>
        <p:cxnSp>
          <p:nvCxnSpPr>
            <p:cNvPr id="704" name="Google Shape;704;p47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5" name="Google Shape;705;p47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06" name="Google Shape;706;p47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7" name="Google Shape;70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7904" y="0"/>
            <a:ext cx="3448192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708" name="Google Shape;70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4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8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8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8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17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8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8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8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48"/>
          <p:cNvSpPr/>
          <p:nvPr/>
        </p:nvSpPr>
        <p:spPr>
          <a:xfrm>
            <a:off x="4023925" y="1623275"/>
            <a:ext cx="335700" cy="2535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48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4" name="Google Shape;72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9879" y="0"/>
            <a:ext cx="3448192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725" name="Google Shape;725;p48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p48"/>
          <p:cNvGrpSpPr/>
          <p:nvPr/>
        </p:nvGrpSpPr>
        <p:grpSpPr>
          <a:xfrm>
            <a:off x="5136358" y="1727932"/>
            <a:ext cx="200194" cy="253654"/>
            <a:chOff x="5531750" y="1887550"/>
            <a:chExt cx="195750" cy="253350"/>
          </a:xfrm>
        </p:grpSpPr>
        <p:cxnSp>
          <p:nvCxnSpPr>
            <p:cNvPr id="727" name="Google Shape;727;p48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8" name="Google Shape;728;p48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29" name="Google Shape;729;p48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4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49"/>
          <p:cNvSpPr/>
          <p:nvPr/>
        </p:nvSpPr>
        <p:spPr>
          <a:xfrm rot="-253835">
            <a:off x="2133930" y="771420"/>
            <a:ext cx="5904789" cy="3917866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9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18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49"/>
          <p:cNvSpPr/>
          <p:nvPr/>
        </p:nvSpPr>
        <p:spPr>
          <a:xfrm rot="240493">
            <a:off x="2349592" y="133202"/>
            <a:ext cx="5648115" cy="489324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49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49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49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49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9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6" name="Google Shape;746;p49"/>
          <p:cNvGrpSpPr/>
          <p:nvPr/>
        </p:nvGrpSpPr>
        <p:grpSpPr>
          <a:xfrm>
            <a:off x="6237583" y="1914432"/>
            <a:ext cx="200194" cy="253654"/>
            <a:chOff x="5531750" y="1887550"/>
            <a:chExt cx="195750" cy="253350"/>
          </a:xfrm>
        </p:grpSpPr>
        <p:cxnSp>
          <p:nvCxnSpPr>
            <p:cNvPr id="747" name="Google Shape;747;p49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8" name="Google Shape;748;p49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49" name="Google Shape;749;p49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9"/>
          <p:cNvSpPr/>
          <p:nvPr/>
        </p:nvSpPr>
        <p:spPr>
          <a:xfrm>
            <a:off x="3775150" y="994425"/>
            <a:ext cx="51900" cy="540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9"/>
          <p:cNvSpPr txBox="1"/>
          <p:nvPr/>
        </p:nvSpPr>
        <p:spPr>
          <a:xfrm>
            <a:off x="3807125" y="1894525"/>
            <a:ext cx="2743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9"/>
          <p:cNvSpPr txBox="1"/>
          <p:nvPr/>
        </p:nvSpPr>
        <p:spPr>
          <a:xfrm>
            <a:off x="3775150" y="133212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850 g</a:t>
            </a: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49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4" name="Google Shape;754;p49"/>
          <p:cNvGrpSpPr/>
          <p:nvPr/>
        </p:nvGrpSpPr>
        <p:grpSpPr>
          <a:xfrm>
            <a:off x="5696174" y="3665014"/>
            <a:ext cx="195867" cy="253502"/>
            <a:chOff x="5531750" y="1887550"/>
            <a:chExt cx="195750" cy="253350"/>
          </a:xfrm>
        </p:grpSpPr>
        <p:cxnSp>
          <p:nvCxnSpPr>
            <p:cNvPr id="755" name="Google Shape;755;p49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6" name="Google Shape;756;p49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57" name="Google Shape;75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5" y="0"/>
            <a:ext cx="4802625" cy="514349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758" name="Google Shape;75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5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50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5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50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18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50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50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50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50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50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50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50"/>
          <p:cNvGrpSpPr/>
          <p:nvPr/>
        </p:nvGrpSpPr>
        <p:grpSpPr>
          <a:xfrm>
            <a:off x="6237583" y="1914432"/>
            <a:ext cx="200194" cy="253654"/>
            <a:chOff x="5531750" y="1887550"/>
            <a:chExt cx="195750" cy="253350"/>
          </a:xfrm>
        </p:grpSpPr>
        <p:cxnSp>
          <p:nvCxnSpPr>
            <p:cNvPr id="775" name="Google Shape;775;p50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6" name="Google Shape;776;p50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77" name="Google Shape;777;p50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67" y="0"/>
            <a:ext cx="3688265" cy="514349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779" name="Google Shape;779;p50"/>
          <p:cNvSpPr/>
          <p:nvPr/>
        </p:nvSpPr>
        <p:spPr>
          <a:xfrm>
            <a:off x="3775150" y="994425"/>
            <a:ext cx="51900" cy="540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50"/>
          <p:cNvSpPr txBox="1"/>
          <p:nvPr/>
        </p:nvSpPr>
        <p:spPr>
          <a:xfrm>
            <a:off x="3807125" y="1894525"/>
            <a:ext cx="2743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50"/>
          <p:cNvSpPr txBox="1"/>
          <p:nvPr/>
        </p:nvSpPr>
        <p:spPr>
          <a:xfrm>
            <a:off x="3775150" y="133212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850 g</a:t>
            </a: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50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3" name="Google Shape;783;p50"/>
          <p:cNvGrpSpPr/>
          <p:nvPr/>
        </p:nvGrpSpPr>
        <p:grpSpPr>
          <a:xfrm>
            <a:off x="5696174" y="3665014"/>
            <a:ext cx="195867" cy="253502"/>
            <a:chOff x="5531750" y="1887550"/>
            <a:chExt cx="195750" cy="253350"/>
          </a:xfrm>
        </p:grpSpPr>
        <p:cxnSp>
          <p:nvCxnSpPr>
            <p:cNvPr id="784" name="Google Shape;784;p50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5" name="Google Shape;785;p50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86" name="Google Shape;78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5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51"/>
          <p:cNvSpPr/>
          <p:nvPr/>
        </p:nvSpPr>
        <p:spPr>
          <a:xfrm rot="-253859">
            <a:off x="1212657" y="783916"/>
            <a:ext cx="7388435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51"/>
          <p:cNvSpPr txBox="1"/>
          <p:nvPr/>
        </p:nvSpPr>
        <p:spPr>
          <a:xfrm>
            <a:off x="1098375" y="17335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19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51"/>
          <p:cNvSpPr/>
          <p:nvPr/>
        </p:nvSpPr>
        <p:spPr>
          <a:xfrm rot="240566">
            <a:off x="2195965" y="338454"/>
            <a:ext cx="4886961" cy="470049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51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51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51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51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51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51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51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4" name="Google Shape;804;p51"/>
          <p:cNvGrpSpPr/>
          <p:nvPr/>
        </p:nvGrpSpPr>
        <p:grpSpPr>
          <a:xfrm>
            <a:off x="4572008" y="1331970"/>
            <a:ext cx="200194" cy="253654"/>
            <a:chOff x="5531750" y="1887550"/>
            <a:chExt cx="195750" cy="253350"/>
          </a:xfrm>
        </p:grpSpPr>
        <p:cxnSp>
          <p:nvCxnSpPr>
            <p:cNvPr id="805" name="Google Shape;805;p51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6" name="Google Shape;806;p51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07" name="Google Shape;807;p51"/>
          <p:cNvGrpSpPr/>
          <p:nvPr/>
        </p:nvGrpSpPr>
        <p:grpSpPr>
          <a:xfrm>
            <a:off x="5068608" y="3351407"/>
            <a:ext cx="200194" cy="253654"/>
            <a:chOff x="5531750" y="1887550"/>
            <a:chExt cx="195750" cy="253350"/>
          </a:xfrm>
        </p:grpSpPr>
        <p:cxnSp>
          <p:nvCxnSpPr>
            <p:cNvPr id="808" name="Google Shape;808;p51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9" name="Google Shape;809;p51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810" name="Google Shape;81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4465" y="0"/>
            <a:ext cx="3755070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811" name="Google Shape;811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0" y="0"/>
            <a:ext cx="9144000" cy="487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16"/>
          <p:cNvGrpSpPr/>
          <p:nvPr/>
        </p:nvGrpSpPr>
        <p:grpSpPr>
          <a:xfrm>
            <a:off x="1339962" y="496535"/>
            <a:ext cx="1608111" cy="2942449"/>
            <a:chOff x="1169405" y="91164"/>
            <a:chExt cx="1608111" cy="2942449"/>
          </a:xfrm>
        </p:grpSpPr>
        <p:sp>
          <p:nvSpPr>
            <p:cNvPr id="100" name="Google Shape;100;p16"/>
            <p:cNvSpPr/>
            <p:nvPr/>
          </p:nvSpPr>
          <p:spPr>
            <a:xfrm rot="-237893">
              <a:off x="1238051" y="139577"/>
              <a:ext cx="1470820" cy="2036466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" name="Google Shape;101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237552">
              <a:off x="1667811" y="2813695"/>
              <a:ext cx="212825" cy="212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/>
          <p:nvPr/>
        </p:nvSpPr>
        <p:spPr>
          <a:xfrm rot="-5639455">
            <a:off x="2474094" y="1079628"/>
            <a:ext cx="4196205" cy="296347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 rot="-239480">
            <a:off x="3167786" y="637696"/>
            <a:ext cx="2818737" cy="399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700025" y="794450"/>
            <a:ext cx="6213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A.1</a:t>
            </a:r>
            <a:endParaRPr sz="1800" b="0" i="0" u="none" strike="noStrike" cap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 rot="-266286">
            <a:off x="3138380" y="874956"/>
            <a:ext cx="2543226" cy="32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3184375" y="921025"/>
            <a:ext cx="2561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287950" y="978575"/>
            <a:ext cx="2634900" cy="15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elephant is  </a:t>
            </a:r>
            <a:r>
              <a:rPr lang="en" sz="1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big.</a:t>
            </a:r>
            <a:endParaRPr sz="18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mouse is</a:t>
            </a:r>
            <a:r>
              <a:rPr lang="en" sz="1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small.</a:t>
            </a:r>
            <a:endParaRPr sz="18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272350" y="162075"/>
            <a:ext cx="1275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32275" y="96375"/>
            <a:ext cx="9402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66575" y="162075"/>
            <a:ext cx="7338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MS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5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52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5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2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19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2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52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52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2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2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2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2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52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4465" y="0"/>
            <a:ext cx="3755070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grpSp>
        <p:nvGrpSpPr>
          <p:cNvPr id="830" name="Google Shape;830;p52"/>
          <p:cNvGrpSpPr/>
          <p:nvPr/>
        </p:nvGrpSpPr>
        <p:grpSpPr>
          <a:xfrm>
            <a:off x="4572008" y="1331970"/>
            <a:ext cx="200194" cy="253654"/>
            <a:chOff x="5531750" y="1887550"/>
            <a:chExt cx="195750" cy="253350"/>
          </a:xfrm>
        </p:grpSpPr>
        <p:cxnSp>
          <p:nvCxnSpPr>
            <p:cNvPr id="831" name="Google Shape;831;p52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2" name="Google Shape;832;p52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3" name="Google Shape;833;p52"/>
          <p:cNvGrpSpPr/>
          <p:nvPr/>
        </p:nvGrpSpPr>
        <p:grpSpPr>
          <a:xfrm>
            <a:off x="5068608" y="3351407"/>
            <a:ext cx="200194" cy="253654"/>
            <a:chOff x="5531750" y="1887550"/>
            <a:chExt cx="195750" cy="253350"/>
          </a:xfrm>
        </p:grpSpPr>
        <p:cxnSp>
          <p:nvCxnSpPr>
            <p:cNvPr id="834" name="Google Shape;834;p52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5" name="Google Shape;835;p52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36" name="Google Shape;836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5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53"/>
          <p:cNvSpPr/>
          <p:nvPr/>
        </p:nvSpPr>
        <p:spPr>
          <a:xfrm>
            <a:off x="-56575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3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5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53"/>
          <p:cNvSpPr txBox="1"/>
          <p:nvPr/>
        </p:nvSpPr>
        <p:spPr>
          <a:xfrm>
            <a:off x="1082175" y="1352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20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53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53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53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53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53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3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53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53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53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250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3"/>
          <p:cNvSpPr txBox="1"/>
          <p:nvPr/>
        </p:nvSpPr>
        <p:spPr>
          <a:xfrm>
            <a:off x="3098750" y="470950"/>
            <a:ext cx="14733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1000 / 4 = 250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53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3"/>
          <p:cNvSpPr/>
          <p:nvPr/>
        </p:nvSpPr>
        <p:spPr>
          <a:xfrm rot="-4022529">
            <a:off x="4778239" y="3135578"/>
            <a:ext cx="543771" cy="1611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8" name="Google Shape;858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9805" y="0"/>
            <a:ext cx="3724389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859" name="Google Shape;859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5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4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5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54"/>
          <p:cNvSpPr txBox="1"/>
          <p:nvPr/>
        </p:nvSpPr>
        <p:spPr>
          <a:xfrm>
            <a:off x="1149325" y="39172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20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54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54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54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54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54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54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54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4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Google Shape;877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9805" y="0"/>
            <a:ext cx="37243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54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250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54"/>
          <p:cNvSpPr txBox="1"/>
          <p:nvPr/>
        </p:nvSpPr>
        <p:spPr>
          <a:xfrm>
            <a:off x="3098750" y="470950"/>
            <a:ext cx="14733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1000 / 4 = 250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54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54"/>
          <p:cNvSpPr/>
          <p:nvPr/>
        </p:nvSpPr>
        <p:spPr>
          <a:xfrm rot="-4022529">
            <a:off x="4778239" y="3135578"/>
            <a:ext cx="543771" cy="1611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5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55"/>
          <p:cNvSpPr/>
          <p:nvPr/>
        </p:nvSpPr>
        <p:spPr>
          <a:xfrm rot="-253730">
            <a:off x="1260158" y="793164"/>
            <a:ext cx="7046384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5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55"/>
          <p:cNvSpPr txBox="1"/>
          <p:nvPr/>
        </p:nvSpPr>
        <p:spPr>
          <a:xfrm>
            <a:off x="1055325" y="1352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21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55"/>
          <p:cNvSpPr/>
          <p:nvPr/>
        </p:nvSpPr>
        <p:spPr>
          <a:xfrm rot="240621">
            <a:off x="2050293" y="-20990"/>
            <a:ext cx="5743764" cy="517113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55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55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55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5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55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55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55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55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55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55"/>
          <p:cNvSpPr txBox="1"/>
          <p:nvPr/>
        </p:nvSpPr>
        <p:spPr>
          <a:xfrm>
            <a:off x="3395450" y="349400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55"/>
          <p:cNvSpPr txBox="1"/>
          <p:nvPr/>
        </p:nvSpPr>
        <p:spPr>
          <a:xfrm>
            <a:off x="3169975" y="1332125"/>
            <a:ext cx="335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55"/>
          <p:cNvSpPr txBox="1"/>
          <p:nvPr/>
        </p:nvSpPr>
        <p:spPr>
          <a:xfrm>
            <a:off x="2830100" y="2284100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55"/>
          <p:cNvSpPr txBox="1"/>
          <p:nvPr/>
        </p:nvSpPr>
        <p:spPr>
          <a:xfrm>
            <a:off x="2858275" y="3502250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6" name="Google Shape;906;p55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907" name="Google Shape;907;p5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8" name="Google Shape;908;p5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909" name="Google Shape;90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1825" y="0"/>
            <a:ext cx="5170950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910" name="Google Shape;910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5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56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5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56"/>
          <p:cNvSpPr txBox="1"/>
          <p:nvPr/>
        </p:nvSpPr>
        <p:spPr>
          <a:xfrm>
            <a:off x="1149300" y="1352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21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56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56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56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56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56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56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56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56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56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56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0" name="Google Shape;930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1827" y="0"/>
            <a:ext cx="47203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6"/>
          <p:cNvSpPr txBox="1"/>
          <p:nvPr/>
        </p:nvSpPr>
        <p:spPr>
          <a:xfrm>
            <a:off x="3395450" y="349400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56"/>
          <p:cNvSpPr txBox="1"/>
          <p:nvPr/>
        </p:nvSpPr>
        <p:spPr>
          <a:xfrm>
            <a:off x="3169975" y="1332125"/>
            <a:ext cx="335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56"/>
          <p:cNvSpPr txBox="1"/>
          <p:nvPr/>
        </p:nvSpPr>
        <p:spPr>
          <a:xfrm>
            <a:off x="2830100" y="2284100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56"/>
          <p:cNvSpPr txBox="1"/>
          <p:nvPr/>
        </p:nvSpPr>
        <p:spPr>
          <a:xfrm>
            <a:off x="2858275" y="3502250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5" name="Google Shape;935;p56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936" name="Google Shape;936;p5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7" name="Google Shape;937;p5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38" name="Google Shape;938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5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57"/>
          <p:cNvSpPr/>
          <p:nvPr/>
        </p:nvSpPr>
        <p:spPr>
          <a:xfrm rot="-253718">
            <a:off x="986720" y="789927"/>
            <a:ext cx="768141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5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57"/>
          <p:cNvSpPr txBox="1"/>
          <p:nvPr/>
        </p:nvSpPr>
        <p:spPr>
          <a:xfrm>
            <a:off x="1431350" y="49507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57"/>
          <p:cNvSpPr/>
          <p:nvPr/>
        </p:nvSpPr>
        <p:spPr>
          <a:xfrm rot="240570">
            <a:off x="2341831" y="353269"/>
            <a:ext cx="5019886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57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57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57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57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57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57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57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57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57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57"/>
          <p:cNvSpPr txBox="1"/>
          <p:nvPr/>
        </p:nvSpPr>
        <p:spPr>
          <a:xfrm>
            <a:off x="765260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57"/>
          <p:cNvSpPr txBox="1"/>
          <p:nvPr/>
        </p:nvSpPr>
        <p:spPr>
          <a:xfrm>
            <a:off x="359125" y="108350"/>
            <a:ext cx="13026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#   L 1   #</a:t>
            </a:r>
            <a:endParaRPr sz="18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57"/>
          <p:cNvSpPr txBox="1"/>
          <p:nvPr/>
        </p:nvSpPr>
        <p:spPr>
          <a:xfrm>
            <a:off x="3004750" y="4493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57"/>
          <p:cNvSpPr txBox="1"/>
          <p:nvPr/>
        </p:nvSpPr>
        <p:spPr>
          <a:xfrm>
            <a:off x="3653300" y="457425"/>
            <a:ext cx="480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57"/>
          <p:cNvSpPr txBox="1"/>
          <p:nvPr/>
        </p:nvSpPr>
        <p:spPr>
          <a:xfrm>
            <a:off x="2969900" y="1380050"/>
            <a:ext cx="480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57"/>
          <p:cNvSpPr txBox="1"/>
          <p:nvPr/>
        </p:nvSpPr>
        <p:spPr>
          <a:xfrm>
            <a:off x="3653300" y="1380050"/>
            <a:ext cx="480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57"/>
          <p:cNvSpPr txBox="1"/>
          <p:nvPr/>
        </p:nvSpPr>
        <p:spPr>
          <a:xfrm>
            <a:off x="4750575" y="2270500"/>
            <a:ext cx="1566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5" name="Google Shape;965;p57"/>
          <p:cNvCxnSpPr/>
          <p:nvPr/>
        </p:nvCxnSpPr>
        <p:spPr>
          <a:xfrm>
            <a:off x="7435925" y="3578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6" name="Google Shape;966;p57"/>
          <p:cNvSpPr txBox="1"/>
          <p:nvPr/>
        </p:nvSpPr>
        <p:spPr>
          <a:xfrm>
            <a:off x="3017525" y="2396550"/>
            <a:ext cx="247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57"/>
          <p:cNvSpPr txBox="1"/>
          <p:nvPr/>
        </p:nvSpPr>
        <p:spPr>
          <a:xfrm>
            <a:off x="3653300" y="2389375"/>
            <a:ext cx="480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57"/>
          <p:cNvSpPr/>
          <p:nvPr/>
        </p:nvSpPr>
        <p:spPr>
          <a:xfrm>
            <a:off x="332275" y="54625"/>
            <a:ext cx="12354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9" name="Google Shape;969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7123" y="0"/>
            <a:ext cx="4125900" cy="514349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970" name="Google Shape;970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5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58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5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58"/>
          <p:cNvSpPr txBox="1"/>
          <p:nvPr/>
        </p:nvSpPr>
        <p:spPr>
          <a:xfrm>
            <a:off x="1431350" y="49507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58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58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58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58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58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58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58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58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58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58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58"/>
          <p:cNvSpPr txBox="1"/>
          <p:nvPr/>
        </p:nvSpPr>
        <p:spPr>
          <a:xfrm>
            <a:off x="765260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1" name="Google Shape;991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7134" y="0"/>
            <a:ext cx="348973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58"/>
          <p:cNvSpPr txBox="1"/>
          <p:nvPr/>
        </p:nvSpPr>
        <p:spPr>
          <a:xfrm>
            <a:off x="359125" y="108350"/>
            <a:ext cx="13026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#   L 1   #</a:t>
            </a:r>
            <a:endParaRPr sz="18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58"/>
          <p:cNvSpPr txBox="1"/>
          <p:nvPr/>
        </p:nvSpPr>
        <p:spPr>
          <a:xfrm>
            <a:off x="3004750" y="4493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58"/>
          <p:cNvSpPr txBox="1"/>
          <p:nvPr/>
        </p:nvSpPr>
        <p:spPr>
          <a:xfrm>
            <a:off x="3653300" y="457425"/>
            <a:ext cx="480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58"/>
          <p:cNvSpPr txBox="1"/>
          <p:nvPr/>
        </p:nvSpPr>
        <p:spPr>
          <a:xfrm>
            <a:off x="6953750" y="56450"/>
            <a:ext cx="19458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130 = 60+60+10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    = 2 hr 10 min. 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58"/>
          <p:cNvSpPr txBox="1"/>
          <p:nvPr/>
        </p:nvSpPr>
        <p:spPr>
          <a:xfrm>
            <a:off x="4909425" y="1197488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20:10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- 11:55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7" name="Google Shape;997;p58"/>
          <p:cNvCxnSpPr/>
          <p:nvPr/>
        </p:nvCxnSpPr>
        <p:spPr>
          <a:xfrm rot="10800000" flipH="1">
            <a:off x="5032600" y="1719825"/>
            <a:ext cx="7521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8" name="Google Shape;998;p58"/>
          <p:cNvSpPr txBox="1"/>
          <p:nvPr/>
        </p:nvSpPr>
        <p:spPr>
          <a:xfrm>
            <a:off x="7633575" y="1135538"/>
            <a:ext cx="14103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19 hr : 70 min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-11 hr : 55 min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58"/>
          <p:cNvSpPr txBox="1"/>
          <p:nvPr/>
        </p:nvSpPr>
        <p:spPr>
          <a:xfrm>
            <a:off x="7633575" y="1739838"/>
            <a:ext cx="14103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(8 hr :  15 min)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58"/>
          <p:cNvSpPr txBox="1"/>
          <p:nvPr/>
        </p:nvSpPr>
        <p:spPr>
          <a:xfrm>
            <a:off x="7106975" y="2181225"/>
            <a:ext cx="2068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 5 = 40 hr : 15 x 5 min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58"/>
          <p:cNvSpPr txBox="1"/>
          <p:nvPr/>
        </p:nvSpPr>
        <p:spPr>
          <a:xfrm>
            <a:off x="7304625" y="2508416"/>
            <a:ext cx="20682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= 40 hr : 75  min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= 41 hr : 15 min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58"/>
          <p:cNvSpPr txBox="1"/>
          <p:nvPr/>
        </p:nvSpPr>
        <p:spPr>
          <a:xfrm>
            <a:off x="2969900" y="1380050"/>
            <a:ext cx="480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58"/>
          <p:cNvSpPr txBox="1"/>
          <p:nvPr/>
        </p:nvSpPr>
        <p:spPr>
          <a:xfrm>
            <a:off x="3653300" y="1380050"/>
            <a:ext cx="480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58"/>
          <p:cNvSpPr txBox="1"/>
          <p:nvPr/>
        </p:nvSpPr>
        <p:spPr>
          <a:xfrm>
            <a:off x="4750575" y="2270500"/>
            <a:ext cx="1566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58"/>
          <p:cNvSpPr txBox="1"/>
          <p:nvPr/>
        </p:nvSpPr>
        <p:spPr>
          <a:xfrm>
            <a:off x="4844600" y="2391350"/>
            <a:ext cx="25872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9 : 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- 7:  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58"/>
          <p:cNvSpPr txBox="1"/>
          <p:nvPr/>
        </p:nvSpPr>
        <p:spPr>
          <a:xfrm>
            <a:off x="7435925" y="3112725"/>
            <a:ext cx="14103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8 : 110 min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- 7 :   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7" name="Google Shape;1007;p58"/>
          <p:cNvCxnSpPr>
            <a:stCxn id="1006" idx="1"/>
            <a:endCxn id="1006" idx="1"/>
          </p:cNvCxnSpPr>
          <p:nvPr/>
        </p:nvCxnSpPr>
        <p:spPr>
          <a:xfrm>
            <a:off x="7435925" y="3578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8" name="Google Shape;1008;p58"/>
          <p:cNvSpPr txBox="1"/>
          <p:nvPr/>
        </p:nvSpPr>
        <p:spPr>
          <a:xfrm>
            <a:off x="7304625" y="3681488"/>
            <a:ext cx="15045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1 hr:  55 min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58"/>
          <p:cNvSpPr txBox="1"/>
          <p:nvPr/>
        </p:nvSpPr>
        <p:spPr>
          <a:xfrm>
            <a:off x="3017525" y="2396550"/>
            <a:ext cx="2475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58"/>
          <p:cNvSpPr txBox="1"/>
          <p:nvPr/>
        </p:nvSpPr>
        <p:spPr>
          <a:xfrm>
            <a:off x="3653300" y="2389375"/>
            <a:ext cx="4809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58"/>
          <p:cNvSpPr txBox="1"/>
          <p:nvPr/>
        </p:nvSpPr>
        <p:spPr>
          <a:xfrm>
            <a:off x="4414175" y="3835825"/>
            <a:ext cx="1132800" cy="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7 hr:45 min</a:t>
            </a:r>
            <a:endParaRPr sz="10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58"/>
          <p:cNvSpPr txBox="1"/>
          <p:nvPr/>
        </p:nvSpPr>
        <p:spPr>
          <a:xfrm>
            <a:off x="4414175" y="4042200"/>
            <a:ext cx="1132800" cy="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 hr:30 min</a:t>
            </a:r>
            <a:endParaRPr sz="10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58"/>
          <p:cNvSpPr txBox="1"/>
          <p:nvPr/>
        </p:nvSpPr>
        <p:spPr>
          <a:xfrm>
            <a:off x="4414175" y="4218750"/>
            <a:ext cx="1132800" cy="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8 hr:30 min</a:t>
            </a:r>
            <a:endParaRPr sz="10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58"/>
          <p:cNvSpPr txBox="1"/>
          <p:nvPr/>
        </p:nvSpPr>
        <p:spPr>
          <a:xfrm>
            <a:off x="4414175" y="4395300"/>
            <a:ext cx="1132800" cy="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10 hr:30 min</a:t>
            </a:r>
            <a:endParaRPr sz="10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58"/>
          <p:cNvSpPr txBox="1"/>
          <p:nvPr/>
        </p:nvSpPr>
        <p:spPr>
          <a:xfrm>
            <a:off x="6660975" y="4449675"/>
            <a:ext cx="24273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27 hr: 135 min = 29 hr : 15 min</a:t>
            </a:r>
            <a:endParaRPr sz="12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58"/>
          <p:cNvSpPr txBox="1"/>
          <p:nvPr/>
        </p:nvSpPr>
        <p:spPr>
          <a:xfrm>
            <a:off x="4496300" y="4706150"/>
            <a:ext cx="11328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29 hr:15 min</a:t>
            </a:r>
            <a:endParaRPr sz="1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7" name="Google Shape;1017;p58"/>
          <p:cNvCxnSpPr/>
          <p:nvPr/>
        </p:nvCxnSpPr>
        <p:spPr>
          <a:xfrm>
            <a:off x="7304625" y="3681488"/>
            <a:ext cx="150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8" name="Google Shape;1018;p58"/>
          <p:cNvCxnSpPr/>
          <p:nvPr/>
        </p:nvCxnSpPr>
        <p:spPr>
          <a:xfrm>
            <a:off x="7304625" y="3989463"/>
            <a:ext cx="150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9" name="Google Shape;1019;p58"/>
          <p:cNvCxnSpPr/>
          <p:nvPr/>
        </p:nvCxnSpPr>
        <p:spPr>
          <a:xfrm>
            <a:off x="7369325" y="1693025"/>
            <a:ext cx="17190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0" name="Google Shape;1020;p58"/>
          <p:cNvSpPr/>
          <p:nvPr/>
        </p:nvSpPr>
        <p:spPr>
          <a:xfrm>
            <a:off x="332275" y="54625"/>
            <a:ext cx="12354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5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59"/>
          <p:cNvSpPr/>
          <p:nvPr/>
        </p:nvSpPr>
        <p:spPr>
          <a:xfrm>
            <a:off x="-56575" y="-7300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59"/>
          <p:cNvSpPr/>
          <p:nvPr/>
        </p:nvSpPr>
        <p:spPr>
          <a:xfrm rot="-253770">
            <a:off x="855131" y="801110"/>
            <a:ext cx="7651337" cy="3675419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5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59"/>
          <p:cNvSpPr txBox="1"/>
          <p:nvPr/>
        </p:nvSpPr>
        <p:spPr>
          <a:xfrm>
            <a:off x="1055325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23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59"/>
          <p:cNvSpPr/>
          <p:nvPr/>
        </p:nvSpPr>
        <p:spPr>
          <a:xfrm rot="240504">
            <a:off x="2341030" y="376219"/>
            <a:ext cx="5677889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59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59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59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59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59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59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59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59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59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1" name="Google Shape;1041;p59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042" name="Google Shape;1042;p59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3" name="Google Shape;1043;p59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44" name="Google Shape;1044;p59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59"/>
          <p:cNvGrpSpPr/>
          <p:nvPr/>
        </p:nvGrpSpPr>
        <p:grpSpPr>
          <a:xfrm>
            <a:off x="3378208" y="1332982"/>
            <a:ext cx="200194" cy="253654"/>
            <a:chOff x="5531750" y="1887550"/>
            <a:chExt cx="195750" cy="253350"/>
          </a:xfrm>
        </p:grpSpPr>
        <p:cxnSp>
          <p:nvCxnSpPr>
            <p:cNvPr id="1046" name="Google Shape;1046;p59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7" name="Google Shape;1047;p59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48" name="Google Shape;1048;p59"/>
          <p:cNvSpPr txBox="1"/>
          <p:nvPr/>
        </p:nvSpPr>
        <p:spPr>
          <a:xfrm>
            <a:off x="3000775" y="4758038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59"/>
          <p:cNvSpPr txBox="1"/>
          <p:nvPr/>
        </p:nvSpPr>
        <p:spPr>
          <a:xfrm>
            <a:off x="3149350" y="3835938"/>
            <a:ext cx="65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59"/>
          <p:cNvSpPr txBox="1"/>
          <p:nvPr/>
        </p:nvSpPr>
        <p:spPr>
          <a:xfrm>
            <a:off x="3116350" y="2951463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0.90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1" name="Google Shape;105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2698" y="0"/>
            <a:ext cx="4274625" cy="514349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052" name="Google Shape;1052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6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60"/>
          <p:cNvSpPr/>
          <p:nvPr/>
        </p:nvSpPr>
        <p:spPr>
          <a:xfrm>
            <a:off x="-56575" y="-7300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60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6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60"/>
          <p:cNvSpPr txBox="1"/>
          <p:nvPr/>
        </p:nvSpPr>
        <p:spPr>
          <a:xfrm>
            <a:off x="1149325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23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60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60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60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60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60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60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60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60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60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60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60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073" name="Google Shape;1073;p60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4" name="Google Shape;1074;p60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075" name="Google Shape;1075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986" y="78150"/>
            <a:ext cx="351857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60"/>
          <p:cNvSpPr txBox="1"/>
          <p:nvPr/>
        </p:nvSpPr>
        <p:spPr>
          <a:xfrm>
            <a:off x="7047025" y="282925"/>
            <a:ext cx="1786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100 - 75% = 25 %</a:t>
            </a: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60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60"/>
          <p:cNvSpPr txBox="1"/>
          <p:nvPr/>
        </p:nvSpPr>
        <p:spPr>
          <a:xfrm>
            <a:off x="7047025" y="846975"/>
            <a:ext cx="19875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10 % of 100 = £10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Pat: 5 % of 300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= 5 x 3 = £15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60"/>
          <p:cNvGrpSpPr/>
          <p:nvPr/>
        </p:nvGrpSpPr>
        <p:grpSpPr>
          <a:xfrm>
            <a:off x="3378208" y="1332982"/>
            <a:ext cx="200194" cy="253654"/>
            <a:chOff x="5531750" y="1887550"/>
            <a:chExt cx="195750" cy="253350"/>
          </a:xfrm>
        </p:grpSpPr>
        <p:cxnSp>
          <p:nvCxnSpPr>
            <p:cNvPr id="1080" name="Google Shape;1080;p60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1" name="Google Shape;1081;p60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82" name="Google Shape;1082;p60"/>
          <p:cNvSpPr txBox="1"/>
          <p:nvPr/>
        </p:nvSpPr>
        <p:spPr>
          <a:xfrm>
            <a:off x="7114175" y="1800475"/>
            <a:ext cx="1786200" cy="6675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10% of 90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10 x 0.9 = £9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60"/>
          <p:cNvSpPr txBox="1"/>
          <p:nvPr/>
        </p:nvSpPr>
        <p:spPr>
          <a:xfrm>
            <a:off x="3219625" y="2127863"/>
            <a:ext cx="286200" cy="3288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60"/>
          <p:cNvSpPr/>
          <p:nvPr/>
        </p:nvSpPr>
        <p:spPr>
          <a:xfrm>
            <a:off x="8188525" y="2109350"/>
            <a:ext cx="200100" cy="25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60"/>
          <p:cNvSpPr txBox="1"/>
          <p:nvPr/>
        </p:nvSpPr>
        <p:spPr>
          <a:xfrm>
            <a:off x="7047025" y="2574325"/>
            <a:ext cx="19875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20% x 4.50</a:t>
            </a:r>
            <a:endParaRPr sz="14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2x 10% x 4.50</a:t>
            </a:r>
            <a:endParaRPr sz="14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= 10% x £ 9</a:t>
            </a:r>
            <a:endParaRPr sz="14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= £ 0.90</a:t>
            </a:r>
            <a:endParaRPr sz="14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60"/>
          <p:cNvSpPr txBox="1"/>
          <p:nvPr/>
        </p:nvSpPr>
        <p:spPr>
          <a:xfrm>
            <a:off x="3000775" y="4758038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60"/>
          <p:cNvSpPr txBox="1"/>
          <p:nvPr/>
        </p:nvSpPr>
        <p:spPr>
          <a:xfrm>
            <a:off x="6696325" y="3485975"/>
            <a:ext cx="2269500" cy="771900"/>
          </a:xfrm>
          <a:prstGeom prst="rect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100 -25 % = 75%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75% x 160 = £ 120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60"/>
          <p:cNvSpPr txBox="1"/>
          <p:nvPr/>
        </p:nvSpPr>
        <p:spPr>
          <a:xfrm>
            <a:off x="3149350" y="3835938"/>
            <a:ext cx="65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60"/>
          <p:cNvSpPr txBox="1"/>
          <p:nvPr/>
        </p:nvSpPr>
        <p:spPr>
          <a:xfrm>
            <a:off x="6469775" y="4357025"/>
            <a:ext cx="24306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+20% = 120%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80p X 120 % = 80 X 1.20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=  8 x12 = 96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60"/>
          <p:cNvSpPr txBox="1"/>
          <p:nvPr/>
        </p:nvSpPr>
        <p:spPr>
          <a:xfrm>
            <a:off x="3116350" y="2951463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0.90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6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61"/>
          <p:cNvSpPr/>
          <p:nvPr/>
        </p:nvSpPr>
        <p:spPr>
          <a:xfrm>
            <a:off x="-56575" y="-7300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6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61"/>
          <p:cNvSpPr txBox="1"/>
          <p:nvPr/>
        </p:nvSpPr>
        <p:spPr>
          <a:xfrm>
            <a:off x="1077725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24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61"/>
          <p:cNvSpPr/>
          <p:nvPr/>
        </p:nvSpPr>
        <p:spPr>
          <a:xfrm rot="240538">
            <a:off x="2341192" y="371569"/>
            <a:ext cx="5544066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61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1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1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61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61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61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61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1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1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0" name="Google Shape;1110;p61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111" name="Google Shape;1111;p61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2" name="Google Shape;1112;p61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13" name="Google Shape;1113;p61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1"/>
          <p:cNvSpPr/>
          <p:nvPr/>
        </p:nvSpPr>
        <p:spPr>
          <a:xfrm>
            <a:off x="3678475" y="830750"/>
            <a:ext cx="789300" cy="7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61"/>
          <p:cNvSpPr/>
          <p:nvPr/>
        </p:nvSpPr>
        <p:spPr>
          <a:xfrm>
            <a:off x="3428550" y="830750"/>
            <a:ext cx="1036200" cy="1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6" name="Google Shape;1116;p61"/>
          <p:cNvGrpSpPr/>
          <p:nvPr/>
        </p:nvGrpSpPr>
        <p:grpSpPr>
          <a:xfrm>
            <a:off x="3300183" y="3061782"/>
            <a:ext cx="200194" cy="253654"/>
            <a:chOff x="5531750" y="1887550"/>
            <a:chExt cx="195750" cy="253350"/>
          </a:xfrm>
        </p:grpSpPr>
        <p:cxnSp>
          <p:nvCxnSpPr>
            <p:cNvPr id="1117" name="Google Shape;1117;p61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8" name="Google Shape;1118;p61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19" name="Google Shape;1119;p61"/>
          <p:cNvGrpSpPr/>
          <p:nvPr/>
        </p:nvGrpSpPr>
        <p:grpSpPr>
          <a:xfrm>
            <a:off x="5204108" y="3061782"/>
            <a:ext cx="200194" cy="253654"/>
            <a:chOff x="5531750" y="1887550"/>
            <a:chExt cx="195750" cy="253350"/>
          </a:xfrm>
        </p:grpSpPr>
        <p:cxnSp>
          <p:nvCxnSpPr>
            <p:cNvPr id="1120" name="Google Shape;1120;p61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1" name="Google Shape;1121;p61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22" name="Google Shape;1122;p61"/>
          <p:cNvSpPr/>
          <p:nvPr/>
        </p:nvSpPr>
        <p:spPr>
          <a:xfrm rot="-253798">
            <a:off x="1193328" y="821134"/>
            <a:ext cx="6422194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3" name="Google Shape;112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2450" y="0"/>
            <a:ext cx="4350875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124" name="Google Shape;1124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0"/>
            <a:ext cx="9144000" cy="48447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 rot="-5641879">
            <a:off x="2473877" y="1079811"/>
            <a:ext cx="4195992" cy="296332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838100" y="702400"/>
            <a:ext cx="747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Q. 2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1250" y="1037363"/>
            <a:ext cx="5143500" cy="34004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Google Shape;1129;p6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62"/>
          <p:cNvSpPr/>
          <p:nvPr/>
        </p:nvSpPr>
        <p:spPr>
          <a:xfrm>
            <a:off x="-56575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62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6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62"/>
          <p:cNvSpPr txBox="1"/>
          <p:nvPr/>
        </p:nvSpPr>
        <p:spPr>
          <a:xfrm>
            <a:off x="1149300" y="18345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24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62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62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62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62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62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62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62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62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62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62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4" name="Google Shape;1144;p62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145" name="Google Shape;1145;p62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6" name="Google Shape;1146;p62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47" name="Google Shape;1147;p62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62"/>
          <p:cNvSpPr txBox="1"/>
          <p:nvPr/>
        </p:nvSpPr>
        <p:spPr>
          <a:xfrm>
            <a:off x="3000775" y="4758038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9" name="Google Shape;1149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0351" y="-73000"/>
            <a:ext cx="3523298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150" name="Google Shape;1150;p62"/>
          <p:cNvSpPr/>
          <p:nvPr/>
        </p:nvSpPr>
        <p:spPr>
          <a:xfrm>
            <a:off x="3678475" y="830750"/>
            <a:ext cx="789300" cy="7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62"/>
          <p:cNvSpPr/>
          <p:nvPr/>
        </p:nvSpPr>
        <p:spPr>
          <a:xfrm>
            <a:off x="3428550" y="830750"/>
            <a:ext cx="1036200" cy="1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62"/>
          <p:cNvSpPr/>
          <p:nvPr/>
        </p:nvSpPr>
        <p:spPr>
          <a:xfrm>
            <a:off x="3459925" y="748575"/>
            <a:ext cx="1036200" cy="7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62"/>
          <p:cNvSpPr txBox="1"/>
          <p:nvPr/>
        </p:nvSpPr>
        <p:spPr>
          <a:xfrm>
            <a:off x="3378206" y="565725"/>
            <a:ext cx="1283700" cy="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0.35 Litres = 350 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4" name="Google Shape;1154;p62"/>
          <p:cNvGrpSpPr/>
          <p:nvPr/>
        </p:nvGrpSpPr>
        <p:grpSpPr>
          <a:xfrm>
            <a:off x="3300183" y="3061782"/>
            <a:ext cx="200194" cy="253654"/>
            <a:chOff x="5531750" y="1887550"/>
            <a:chExt cx="195750" cy="253350"/>
          </a:xfrm>
        </p:grpSpPr>
        <p:cxnSp>
          <p:nvCxnSpPr>
            <p:cNvPr id="1155" name="Google Shape;1155;p62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6" name="Google Shape;1156;p62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57" name="Google Shape;1157;p62"/>
          <p:cNvGrpSpPr/>
          <p:nvPr/>
        </p:nvGrpSpPr>
        <p:grpSpPr>
          <a:xfrm>
            <a:off x="5204108" y="3061782"/>
            <a:ext cx="200194" cy="253654"/>
            <a:chOff x="5531750" y="1887550"/>
            <a:chExt cx="195750" cy="253350"/>
          </a:xfrm>
        </p:grpSpPr>
        <p:cxnSp>
          <p:nvCxnSpPr>
            <p:cNvPr id="1158" name="Google Shape;1158;p62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9" name="Google Shape;1159;p62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60" name="Google Shape;1160;p62"/>
          <p:cNvSpPr txBox="1"/>
          <p:nvPr/>
        </p:nvSpPr>
        <p:spPr>
          <a:xfrm>
            <a:off x="3070350" y="3702375"/>
            <a:ext cx="17526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13.6 cm = 136 mm</a:t>
            </a:r>
            <a:endParaRPr sz="1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62"/>
          <p:cNvSpPr txBox="1"/>
          <p:nvPr/>
        </p:nvSpPr>
        <p:spPr>
          <a:xfrm>
            <a:off x="2942425" y="4720400"/>
            <a:ext cx="7239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136</a:t>
            </a:r>
            <a:endParaRPr sz="12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" name="Google Shape;1167;p6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63"/>
          <p:cNvSpPr/>
          <p:nvPr/>
        </p:nvSpPr>
        <p:spPr>
          <a:xfrm>
            <a:off x="-56575" y="-7300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63"/>
          <p:cNvSpPr/>
          <p:nvPr/>
        </p:nvSpPr>
        <p:spPr>
          <a:xfrm rot="-253652">
            <a:off x="869607" y="812392"/>
            <a:ext cx="7308987" cy="3371585"/>
          </a:xfrm>
          <a:prstGeom prst="roundRect">
            <a:avLst>
              <a:gd name="adj" fmla="val 0"/>
            </a:avLst>
          </a:prstGeom>
          <a:solidFill>
            <a:srgbClr val="EA9999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6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63"/>
          <p:cNvSpPr txBox="1"/>
          <p:nvPr/>
        </p:nvSpPr>
        <p:spPr>
          <a:xfrm>
            <a:off x="1149300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25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63"/>
          <p:cNvSpPr/>
          <p:nvPr/>
        </p:nvSpPr>
        <p:spPr>
          <a:xfrm rot="240500">
            <a:off x="2183213" y="345098"/>
            <a:ext cx="5102882" cy="472695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63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63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63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63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63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63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63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63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63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2" name="Google Shape;1182;p63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183" name="Google Shape;1183;p63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4" name="Google Shape;1184;p63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85" name="Google Shape;1185;p63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63"/>
          <p:cNvSpPr/>
          <p:nvPr/>
        </p:nvSpPr>
        <p:spPr>
          <a:xfrm>
            <a:off x="3678475" y="830750"/>
            <a:ext cx="789300" cy="7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63"/>
          <p:cNvSpPr/>
          <p:nvPr/>
        </p:nvSpPr>
        <p:spPr>
          <a:xfrm>
            <a:off x="3428550" y="830750"/>
            <a:ext cx="1036200" cy="1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63"/>
          <p:cNvSpPr txBox="1"/>
          <p:nvPr/>
        </p:nvSpPr>
        <p:spPr>
          <a:xfrm>
            <a:off x="2742200" y="712700"/>
            <a:ext cx="723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260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63"/>
          <p:cNvSpPr txBox="1"/>
          <p:nvPr/>
        </p:nvSpPr>
        <p:spPr>
          <a:xfrm>
            <a:off x="2862500" y="2570088"/>
            <a:ext cx="69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63"/>
          <p:cNvSpPr txBox="1"/>
          <p:nvPr/>
        </p:nvSpPr>
        <p:spPr>
          <a:xfrm>
            <a:off x="3727100" y="3702375"/>
            <a:ext cx="200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63"/>
          <p:cNvSpPr txBox="1"/>
          <p:nvPr/>
        </p:nvSpPr>
        <p:spPr>
          <a:xfrm>
            <a:off x="4788650" y="2980400"/>
            <a:ext cx="200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63"/>
          <p:cNvSpPr txBox="1"/>
          <p:nvPr/>
        </p:nvSpPr>
        <p:spPr>
          <a:xfrm>
            <a:off x="3527000" y="4335750"/>
            <a:ext cx="200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14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63"/>
          <p:cNvSpPr txBox="1"/>
          <p:nvPr/>
        </p:nvSpPr>
        <p:spPr>
          <a:xfrm>
            <a:off x="4788650" y="4711775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63"/>
          <p:cNvSpPr txBox="1"/>
          <p:nvPr/>
        </p:nvSpPr>
        <p:spPr>
          <a:xfrm>
            <a:off x="5868175" y="2241300"/>
            <a:ext cx="200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5" name="Google Shape;1195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6080" y="0"/>
            <a:ext cx="4531840" cy="514349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196" name="Google Shape;1196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6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64"/>
          <p:cNvSpPr/>
          <p:nvPr/>
        </p:nvSpPr>
        <p:spPr>
          <a:xfrm>
            <a:off x="-56575" y="-7300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64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6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64"/>
          <p:cNvSpPr txBox="1"/>
          <p:nvPr/>
        </p:nvSpPr>
        <p:spPr>
          <a:xfrm>
            <a:off x="1062875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25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64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64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64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64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64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64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64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64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64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64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6" name="Google Shape;1216;p64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217" name="Google Shape;1217;p64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8" name="Google Shape;1218;p64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19" name="Google Shape;1219;p64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64"/>
          <p:cNvSpPr txBox="1"/>
          <p:nvPr/>
        </p:nvSpPr>
        <p:spPr>
          <a:xfrm>
            <a:off x="3000775" y="4758038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64"/>
          <p:cNvSpPr/>
          <p:nvPr/>
        </p:nvSpPr>
        <p:spPr>
          <a:xfrm>
            <a:off x="3678475" y="830750"/>
            <a:ext cx="789300" cy="7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64"/>
          <p:cNvSpPr/>
          <p:nvPr/>
        </p:nvSpPr>
        <p:spPr>
          <a:xfrm>
            <a:off x="3428550" y="830750"/>
            <a:ext cx="1036200" cy="1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64"/>
          <p:cNvSpPr txBox="1"/>
          <p:nvPr/>
        </p:nvSpPr>
        <p:spPr>
          <a:xfrm>
            <a:off x="3070350" y="3702375"/>
            <a:ext cx="17526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13.6 cm = 136 mm</a:t>
            </a:r>
            <a:endParaRPr sz="1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64"/>
          <p:cNvSpPr txBox="1"/>
          <p:nvPr/>
        </p:nvSpPr>
        <p:spPr>
          <a:xfrm>
            <a:off x="2942425" y="4720400"/>
            <a:ext cx="7239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136</a:t>
            </a:r>
            <a:endParaRPr sz="12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5" name="Google Shape;1225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9505" y="-73000"/>
            <a:ext cx="4531840" cy="514349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226" name="Google Shape;1226;p64"/>
          <p:cNvSpPr txBox="1"/>
          <p:nvPr/>
        </p:nvSpPr>
        <p:spPr>
          <a:xfrm>
            <a:off x="6931775" y="153000"/>
            <a:ext cx="21555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40 + 90 + 40 + 90 </a:t>
            </a: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    = 130 + 130 = 260 m</a:t>
            </a: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64"/>
          <p:cNvSpPr txBox="1"/>
          <p:nvPr/>
        </p:nvSpPr>
        <p:spPr>
          <a:xfrm>
            <a:off x="2742200" y="712700"/>
            <a:ext cx="723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260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64"/>
          <p:cNvSpPr txBox="1"/>
          <p:nvPr/>
        </p:nvSpPr>
        <p:spPr>
          <a:xfrm>
            <a:off x="7227050" y="2086575"/>
            <a:ext cx="18603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12.5 x  </a:t>
            </a:r>
            <a:r>
              <a:rPr lang="en" sz="1400" b="0" i="0" u="sng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12.5 x  </a:t>
            </a:r>
            <a:r>
              <a:rPr lang="en" sz="1400" b="0" i="0" u="sng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 x 4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 25 x </a:t>
            </a: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  m^2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64"/>
          <p:cNvSpPr txBox="1"/>
          <p:nvPr/>
        </p:nvSpPr>
        <p:spPr>
          <a:xfrm>
            <a:off x="2862500" y="2570088"/>
            <a:ext cx="69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64"/>
          <p:cNvSpPr txBox="1"/>
          <p:nvPr/>
        </p:nvSpPr>
        <p:spPr>
          <a:xfrm>
            <a:off x="6979400" y="3826200"/>
            <a:ext cx="19908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Volume = </a:t>
            </a:r>
            <a:r>
              <a:rPr lang="en" sz="1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   x B</a:t>
            </a:r>
            <a:r>
              <a:rPr lang="en"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x H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= </a:t>
            </a:r>
            <a:r>
              <a:rPr lang="en" sz="1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 x 8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=160 x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= 600 + 360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= </a:t>
            </a:r>
            <a:r>
              <a:rPr lang="en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960   cm^3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64"/>
          <p:cNvSpPr txBox="1"/>
          <p:nvPr/>
        </p:nvSpPr>
        <p:spPr>
          <a:xfrm>
            <a:off x="2662975" y="4458275"/>
            <a:ext cx="6372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960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64"/>
          <p:cNvSpPr txBox="1"/>
          <p:nvPr/>
        </p:nvSpPr>
        <p:spPr>
          <a:xfrm>
            <a:off x="7036550" y="1825950"/>
            <a:ext cx="1381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 = L x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64"/>
          <p:cNvSpPr txBox="1"/>
          <p:nvPr/>
        </p:nvSpPr>
        <p:spPr>
          <a:xfrm>
            <a:off x="3727100" y="3702375"/>
            <a:ext cx="200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64"/>
          <p:cNvSpPr txBox="1"/>
          <p:nvPr/>
        </p:nvSpPr>
        <p:spPr>
          <a:xfrm>
            <a:off x="4788650" y="2980400"/>
            <a:ext cx="200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64"/>
          <p:cNvSpPr txBox="1"/>
          <p:nvPr/>
        </p:nvSpPr>
        <p:spPr>
          <a:xfrm>
            <a:off x="3527000" y="4335750"/>
            <a:ext cx="200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14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64"/>
          <p:cNvSpPr txBox="1"/>
          <p:nvPr/>
        </p:nvSpPr>
        <p:spPr>
          <a:xfrm>
            <a:off x="4788650" y="4711775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64"/>
          <p:cNvSpPr txBox="1"/>
          <p:nvPr/>
        </p:nvSpPr>
        <p:spPr>
          <a:xfrm>
            <a:off x="5868175" y="2241300"/>
            <a:ext cx="200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Google Shape;1243;p6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65"/>
          <p:cNvSpPr/>
          <p:nvPr/>
        </p:nvSpPr>
        <p:spPr>
          <a:xfrm>
            <a:off x="-56575" y="-131875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65"/>
          <p:cNvSpPr/>
          <p:nvPr/>
        </p:nvSpPr>
        <p:spPr>
          <a:xfrm rot="-253887">
            <a:off x="1526037" y="791400"/>
            <a:ext cx="6558177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6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65"/>
          <p:cNvSpPr txBox="1"/>
          <p:nvPr/>
        </p:nvSpPr>
        <p:spPr>
          <a:xfrm>
            <a:off x="1068750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26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65"/>
          <p:cNvSpPr/>
          <p:nvPr/>
        </p:nvSpPr>
        <p:spPr>
          <a:xfrm rot="240575">
            <a:off x="2341804" y="354019"/>
            <a:ext cx="5041239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65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65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65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65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65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65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65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65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65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8" name="Google Shape;1258;p65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259" name="Google Shape;1259;p6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0" name="Google Shape;1260;p6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61" name="Google Shape;1261;p65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65"/>
          <p:cNvSpPr txBox="1"/>
          <p:nvPr/>
        </p:nvSpPr>
        <p:spPr>
          <a:xfrm>
            <a:off x="3000775" y="4758038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65"/>
          <p:cNvSpPr/>
          <p:nvPr/>
        </p:nvSpPr>
        <p:spPr>
          <a:xfrm>
            <a:off x="3678475" y="830750"/>
            <a:ext cx="789300" cy="7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65"/>
          <p:cNvSpPr/>
          <p:nvPr/>
        </p:nvSpPr>
        <p:spPr>
          <a:xfrm>
            <a:off x="3428550" y="830750"/>
            <a:ext cx="1036200" cy="1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5" name="Google Shape;1265;p65"/>
          <p:cNvGrpSpPr/>
          <p:nvPr/>
        </p:nvGrpSpPr>
        <p:grpSpPr>
          <a:xfrm>
            <a:off x="5204108" y="3061782"/>
            <a:ext cx="200194" cy="253654"/>
            <a:chOff x="5531750" y="1887550"/>
            <a:chExt cx="195750" cy="253350"/>
          </a:xfrm>
        </p:grpSpPr>
        <p:cxnSp>
          <p:nvCxnSpPr>
            <p:cNvPr id="1266" name="Google Shape;1266;p6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7" name="Google Shape;1267;p6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68" name="Google Shape;1268;p65"/>
          <p:cNvSpPr txBox="1"/>
          <p:nvPr/>
        </p:nvSpPr>
        <p:spPr>
          <a:xfrm>
            <a:off x="3070350" y="3702375"/>
            <a:ext cx="17526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13.6 cm = 136 mm</a:t>
            </a:r>
            <a:endParaRPr sz="1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65"/>
          <p:cNvSpPr txBox="1"/>
          <p:nvPr/>
        </p:nvSpPr>
        <p:spPr>
          <a:xfrm>
            <a:off x="2942425" y="4720400"/>
            <a:ext cx="7239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136</a:t>
            </a:r>
            <a:endParaRPr sz="12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65"/>
          <p:cNvSpPr/>
          <p:nvPr/>
        </p:nvSpPr>
        <p:spPr>
          <a:xfrm>
            <a:off x="3428550" y="640550"/>
            <a:ext cx="1226700" cy="162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65"/>
          <p:cNvSpPr/>
          <p:nvPr/>
        </p:nvSpPr>
        <p:spPr>
          <a:xfrm>
            <a:off x="4398125" y="596925"/>
            <a:ext cx="667800" cy="328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65"/>
          <p:cNvSpPr/>
          <p:nvPr/>
        </p:nvSpPr>
        <p:spPr>
          <a:xfrm>
            <a:off x="4572000" y="616700"/>
            <a:ext cx="266700" cy="2097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65"/>
          <p:cNvSpPr txBox="1"/>
          <p:nvPr/>
        </p:nvSpPr>
        <p:spPr>
          <a:xfrm>
            <a:off x="3103075" y="1017075"/>
            <a:ext cx="4026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65"/>
          <p:cNvSpPr txBox="1"/>
          <p:nvPr/>
        </p:nvSpPr>
        <p:spPr>
          <a:xfrm>
            <a:off x="3122275" y="2736150"/>
            <a:ext cx="4809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72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65"/>
          <p:cNvSpPr txBox="1"/>
          <p:nvPr/>
        </p:nvSpPr>
        <p:spPr>
          <a:xfrm>
            <a:off x="3000775" y="3634675"/>
            <a:ext cx="4809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759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65"/>
          <p:cNvSpPr txBox="1"/>
          <p:nvPr/>
        </p:nvSpPr>
        <p:spPr>
          <a:xfrm>
            <a:off x="2846575" y="4594763"/>
            <a:ext cx="7893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4 872 . 9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7" name="Google Shape;1277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802" y="0"/>
            <a:ext cx="4242525" cy="514349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278" name="Google Shape;1278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" name="Google Shape;1283;p6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66"/>
          <p:cNvSpPr/>
          <p:nvPr/>
        </p:nvSpPr>
        <p:spPr>
          <a:xfrm>
            <a:off x="-56575" y="-131875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66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6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66"/>
          <p:cNvSpPr txBox="1"/>
          <p:nvPr/>
        </p:nvSpPr>
        <p:spPr>
          <a:xfrm>
            <a:off x="1068750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26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66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66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66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66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66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66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66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66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66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66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8" name="Google Shape;1298;p66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299" name="Google Shape;1299;p6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0" name="Google Shape;1300;p6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01" name="Google Shape;1301;p66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66"/>
          <p:cNvSpPr txBox="1"/>
          <p:nvPr/>
        </p:nvSpPr>
        <p:spPr>
          <a:xfrm>
            <a:off x="3000775" y="4758038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96</a:t>
            </a: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66"/>
          <p:cNvSpPr/>
          <p:nvPr/>
        </p:nvSpPr>
        <p:spPr>
          <a:xfrm>
            <a:off x="3678475" y="830750"/>
            <a:ext cx="789300" cy="7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66"/>
          <p:cNvSpPr/>
          <p:nvPr/>
        </p:nvSpPr>
        <p:spPr>
          <a:xfrm>
            <a:off x="3428550" y="830750"/>
            <a:ext cx="1036200" cy="17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5" name="Google Shape;1305;p66"/>
          <p:cNvGrpSpPr/>
          <p:nvPr/>
        </p:nvGrpSpPr>
        <p:grpSpPr>
          <a:xfrm>
            <a:off x="5204108" y="3061782"/>
            <a:ext cx="200194" cy="253654"/>
            <a:chOff x="5531750" y="1887550"/>
            <a:chExt cx="195750" cy="253350"/>
          </a:xfrm>
        </p:grpSpPr>
        <p:cxnSp>
          <p:nvCxnSpPr>
            <p:cNvPr id="1306" name="Google Shape;1306;p6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7" name="Google Shape;1307;p6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08" name="Google Shape;1308;p66"/>
          <p:cNvSpPr txBox="1"/>
          <p:nvPr/>
        </p:nvSpPr>
        <p:spPr>
          <a:xfrm>
            <a:off x="3070350" y="3702375"/>
            <a:ext cx="17526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13.6 cm = 136 mm</a:t>
            </a:r>
            <a:endParaRPr sz="1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66"/>
          <p:cNvSpPr txBox="1"/>
          <p:nvPr/>
        </p:nvSpPr>
        <p:spPr>
          <a:xfrm>
            <a:off x="2942425" y="4720400"/>
            <a:ext cx="7239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136</a:t>
            </a:r>
            <a:endParaRPr sz="12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0" name="Google Shape;1310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800" y="-131875"/>
            <a:ext cx="3562401" cy="514349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pic>
        <p:nvPicPr>
          <p:cNvPr id="1311" name="Google Shape;1311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5201" y="-85735"/>
            <a:ext cx="2818799" cy="141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66"/>
          <p:cNvSpPr/>
          <p:nvPr/>
        </p:nvSpPr>
        <p:spPr>
          <a:xfrm>
            <a:off x="3428550" y="640550"/>
            <a:ext cx="1226700" cy="162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66"/>
          <p:cNvSpPr/>
          <p:nvPr/>
        </p:nvSpPr>
        <p:spPr>
          <a:xfrm>
            <a:off x="4398125" y="596925"/>
            <a:ext cx="667800" cy="328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66"/>
          <p:cNvSpPr/>
          <p:nvPr/>
        </p:nvSpPr>
        <p:spPr>
          <a:xfrm>
            <a:off x="4572000" y="616700"/>
            <a:ext cx="266700" cy="209700"/>
          </a:xfrm>
          <a:prstGeom prst="ellipse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66"/>
          <p:cNvSpPr txBox="1"/>
          <p:nvPr/>
        </p:nvSpPr>
        <p:spPr>
          <a:xfrm>
            <a:off x="3103075" y="1017075"/>
            <a:ext cx="4026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66"/>
          <p:cNvSpPr txBox="1"/>
          <p:nvPr/>
        </p:nvSpPr>
        <p:spPr>
          <a:xfrm>
            <a:off x="7063175" y="2315275"/>
            <a:ext cx="1752600" cy="514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6 cm  x  12 km / cm</a:t>
            </a:r>
            <a:endParaRPr sz="14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= 60 + 12 = </a:t>
            </a: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72 km</a:t>
            </a: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66"/>
          <p:cNvSpPr txBox="1"/>
          <p:nvPr/>
        </p:nvSpPr>
        <p:spPr>
          <a:xfrm>
            <a:off x="3122275" y="2736150"/>
            <a:ext cx="4809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72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66"/>
          <p:cNvSpPr txBox="1"/>
          <p:nvPr/>
        </p:nvSpPr>
        <p:spPr>
          <a:xfrm>
            <a:off x="6944450" y="2971525"/>
            <a:ext cx="789300" cy="13854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2 1</a:t>
            </a:r>
            <a:endParaRPr sz="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147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160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275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+ 177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759</a:t>
            </a:r>
            <a:endParaRPr sz="14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66"/>
          <p:cNvSpPr txBox="1"/>
          <p:nvPr/>
        </p:nvSpPr>
        <p:spPr>
          <a:xfrm>
            <a:off x="3000775" y="3634675"/>
            <a:ext cx="4809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759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66"/>
          <p:cNvSpPr txBox="1"/>
          <p:nvPr/>
        </p:nvSpPr>
        <p:spPr>
          <a:xfrm>
            <a:off x="7811475" y="4138600"/>
            <a:ext cx="1130100" cy="791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82 312 . 2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- 77 439 . 3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 4 872 . 9</a:t>
            </a:r>
            <a:endParaRPr sz="1400" b="1" i="0" u="sng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66"/>
          <p:cNvSpPr txBox="1"/>
          <p:nvPr/>
        </p:nvSpPr>
        <p:spPr>
          <a:xfrm>
            <a:off x="2846575" y="4594763"/>
            <a:ext cx="7893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4 872 . 9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66"/>
          <p:cNvSpPr txBox="1"/>
          <p:nvPr/>
        </p:nvSpPr>
        <p:spPr>
          <a:xfrm>
            <a:off x="6836525" y="1429925"/>
            <a:ext cx="2205900" cy="784800"/>
          </a:xfrm>
          <a:prstGeom prst="rect">
            <a:avLst/>
          </a:prstGeom>
          <a:noFill/>
          <a:ln w="38100" cap="flat" cmpd="sng">
            <a:solidFill>
              <a:srgbClr val="FF00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You must show the necessary and possible Working to justify your answers, please in all problems !</a:t>
            </a:r>
            <a:endParaRPr sz="1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8" name="Google Shape;1328;p6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67"/>
          <p:cNvSpPr/>
          <p:nvPr/>
        </p:nvSpPr>
        <p:spPr>
          <a:xfrm>
            <a:off x="-56575" y="-7300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67"/>
          <p:cNvSpPr/>
          <p:nvPr/>
        </p:nvSpPr>
        <p:spPr>
          <a:xfrm rot="-253654">
            <a:off x="1429541" y="783498"/>
            <a:ext cx="6971168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6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67"/>
          <p:cNvSpPr txBox="1"/>
          <p:nvPr/>
        </p:nvSpPr>
        <p:spPr>
          <a:xfrm>
            <a:off x="1120825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27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67"/>
          <p:cNvSpPr/>
          <p:nvPr/>
        </p:nvSpPr>
        <p:spPr>
          <a:xfrm rot="240563">
            <a:off x="2341761" y="277069"/>
            <a:ext cx="5075822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67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67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67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67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67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67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67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67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67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67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67"/>
          <p:cNvSpPr txBox="1"/>
          <p:nvPr/>
        </p:nvSpPr>
        <p:spPr>
          <a:xfrm>
            <a:off x="3000775" y="4758038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67"/>
          <p:cNvSpPr txBox="1"/>
          <p:nvPr/>
        </p:nvSpPr>
        <p:spPr>
          <a:xfrm>
            <a:off x="3004825" y="370975"/>
            <a:ext cx="599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6" name="Google Shape;1346;p67"/>
          <p:cNvGrpSpPr/>
          <p:nvPr/>
        </p:nvGrpSpPr>
        <p:grpSpPr>
          <a:xfrm>
            <a:off x="3827058" y="2214557"/>
            <a:ext cx="200194" cy="253654"/>
            <a:chOff x="5531750" y="1887550"/>
            <a:chExt cx="195750" cy="253350"/>
          </a:xfrm>
        </p:grpSpPr>
        <p:cxnSp>
          <p:nvCxnSpPr>
            <p:cNvPr id="1347" name="Google Shape;1347;p67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8" name="Google Shape;1348;p67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49" name="Google Shape;1349;p67"/>
          <p:cNvGrpSpPr/>
          <p:nvPr/>
        </p:nvGrpSpPr>
        <p:grpSpPr>
          <a:xfrm>
            <a:off x="5586133" y="3306332"/>
            <a:ext cx="200194" cy="253654"/>
            <a:chOff x="5531750" y="1887550"/>
            <a:chExt cx="195750" cy="253350"/>
          </a:xfrm>
        </p:grpSpPr>
        <p:cxnSp>
          <p:nvCxnSpPr>
            <p:cNvPr id="1350" name="Google Shape;1350;p67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1" name="Google Shape;1351;p67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52" name="Google Shape;1352;p67"/>
          <p:cNvGrpSpPr/>
          <p:nvPr/>
        </p:nvGrpSpPr>
        <p:grpSpPr>
          <a:xfrm>
            <a:off x="3827058" y="4720407"/>
            <a:ext cx="200194" cy="253654"/>
            <a:chOff x="5531750" y="1887550"/>
            <a:chExt cx="195750" cy="253350"/>
          </a:xfrm>
        </p:grpSpPr>
        <p:cxnSp>
          <p:nvCxnSpPr>
            <p:cNvPr id="1353" name="Google Shape;1353;p67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4" name="Google Shape;1354;p67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55" name="Google Shape;1355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5475" y="0"/>
            <a:ext cx="4340781" cy="50492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356" name="Google Shape;1356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p6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68"/>
          <p:cNvSpPr/>
          <p:nvPr/>
        </p:nvSpPr>
        <p:spPr>
          <a:xfrm>
            <a:off x="-56575" y="-7300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68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6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68"/>
          <p:cNvSpPr txBox="1"/>
          <p:nvPr/>
        </p:nvSpPr>
        <p:spPr>
          <a:xfrm>
            <a:off x="1120825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27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68"/>
          <p:cNvSpPr/>
          <p:nvPr/>
        </p:nvSpPr>
        <p:spPr>
          <a:xfrm rot="240567">
            <a:off x="2342852" y="24631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68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68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68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68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68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68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68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68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68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68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68"/>
          <p:cNvSpPr txBox="1"/>
          <p:nvPr/>
        </p:nvSpPr>
        <p:spPr>
          <a:xfrm>
            <a:off x="3000775" y="4758038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8" name="Google Shape;1378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1950" y="3175"/>
            <a:ext cx="3700099" cy="4991139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379" name="Google Shape;1379;p68"/>
          <p:cNvSpPr txBox="1"/>
          <p:nvPr/>
        </p:nvSpPr>
        <p:spPr>
          <a:xfrm>
            <a:off x="6724825" y="8725"/>
            <a:ext cx="2217600" cy="460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15 / 5 = 3 goals / game</a:t>
            </a:r>
            <a:endParaRPr sz="14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68"/>
          <p:cNvSpPr txBox="1"/>
          <p:nvPr/>
        </p:nvSpPr>
        <p:spPr>
          <a:xfrm>
            <a:off x="3004825" y="370975"/>
            <a:ext cx="599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68"/>
          <p:cNvSpPr txBox="1"/>
          <p:nvPr/>
        </p:nvSpPr>
        <p:spPr>
          <a:xfrm>
            <a:off x="6478525" y="1036225"/>
            <a:ext cx="2498100" cy="970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Range = Maximum -Minimum 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= 23 - 17 = 6 Deg. C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2" name="Google Shape;1382;p68"/>
          <p:cNvGrpSpPr/>
          <p:nvPr/>
        </p:nvGrpSpPr>
        <p:grpSpPr>
          <a:xfrm>
            <a:off x="3827058" y="2214557"/>
            <a:ext cx="200194" cy="253654"/>
            <a:chOff x="5531750" y="1887550"/>
            <a:chExt cx="195750" cy="253350"/>
          </a:xfrm>
        </p:grpSpPr>
        <p:cxnSp>
          <p:nvCxnSpPr>
            <p:cNvPr id="1383" name="Google Shape;1383;p68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4" name="Google Shape;1384;p68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85" name="Google Shape;1385;p68"/>
          <p:cNvSpPr txBox="1"/>
          <p:nvPr/>
        </p:nvSpPr>
        <p:spPr>
          <a:xfrm>
            <a:off x="6584575" y="3193825"/>
            <a:ext cx="2498100" cy="15642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Probability of 1 in A = </a:t>
            </a: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               3 /6  = ½  = 0.50</a:t>
            </a: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Probability of 1 in B = </a:t>
            </a: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               1 / 3  = 0.33 &lt; 0.50</a:t>
            </a: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                              B   &lt;  A</a:t>
            </a: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68"/>
          <p:cNvSpPr txBox="1"/>
          <p:nvPr/>
        </p:nvSpPr>
        <p:spPr>
          <a:xfrm>
            <a:off x="4877625" y="3235925"/>
            <a:ext cx="908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True .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7" name="Google Shape;1387;p68"/>
          <p:cNvGrpSpPr/>
          <p:nvPr/>
        </p:nvGrpSpPr>
        <p:grpSpPr>
          <a:xfrm>
            <a:off x="5586133" y="3306332"/>
            <a:ext cx="200194" cy="253654"/>
            <a:chOff x="5531750" y="1887550"/>
            <a:chExt cx="195750" cy="253350"/>
          </a:xfrm>
        </p:grpSpPr>
        <p:cxnSp>
          <p:nvCxnSpPr>
            <p:cNvPr id="1388" name="Google Shape;1388;p68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9" name="Google Shape;1389;p68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90" name="Google Shape;1390;p68"/>
          <p:cNvGrpSpPr/>
          <p:nvPr/>
        </p:nvGrpSpPr>
        <p:grpSpPr>
          <a:xfrm>
            <a:off x="3827058" y="4720407"/>
            <a:ext cx="200194" cy="253654"/>
            <a:chOff x="5531750" y="1887550"/>
            <a:chExt cx="195750" cy="253350"/>
          </a:xfrm>
        </p:grpSpPr>
        <p:cxnSp>
          <p:nvCxnSpPr>
            <p:cNvPr id="1391" name="Google Shape;1391;p68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2" name="Google Shape;1392;p68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93" name="Google Shape;1393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" name="Google Shape;1398;p6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69"/>
          <p:cNvSpPr/>
          <p:nvPr/>
        </p:nvSpPr>
        <p:spPr>
          <a:xfrm>
            <a:off x="-56575" y="0"/>
            <a:ext cx="9144000" cy="53487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69"/>
          <p:cNvSpPr/>
          <p:nvPr/>
        </p:nvSpPr>
        <p:spPr>
          <a:xfrm rot="-253804">
            <a:off x="1048896" y="794960"/>
            <a:ext cx="7418509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6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69"/>
          <p:cNvSpPr txBox="1"/>
          <p:nvPr/>
        </p:nvSpPr>
        <p:spPr>
          <a:xfrm>
            <a:off x="1364925" y="49507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28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69"/>
          <p:cNvSpPr/>
          <p:nvPr/>
        </p:nvSpPr>
        <p:spPr>
          <a:xfrm rot="240579">
            <a:off x="2152968" y="226719"/>
            <a:ext cx="5723309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69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69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69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69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69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69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69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69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69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69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69"/>
          <p:cNvSpPr/>
          <p:nvPr/>
        </p:nvSpPr>
        <p:spPr>
          <a:xfrm>
            <a:off x="332275" y="54625"/>
            <a:ext cx="12354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69"/>
          <p:cNvSpPr txBox="1"/>
          <p:nvPr/>
        </p:nvSpPr>
        <p:spPr>
          <a:xfrm>
            <a:off x="431875" y="120325"/>
            <a:ext cx="1036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#  L 2  #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69"/>
          <p:cNvSpPr/>
          <p:nvPr/>
        </p:nvSpPr>
        <p:spPr>
          <a:xfrm>
            <a:off x="3827050" y="135200"/>
            <a:ext cx="335700" cy="32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7" name="Google Shape;1417;p69"/>
          <p:cNvGrpSpPr/>
          <p:nvPr/>
        </p:nvGrpSpPr>
        <p:grpSpPr>
          <a:xfrm>
            <a:off x="3004058" y="955282"/>
            <a:ext cx="200194" cy="253654"/>
            <a:chOff x="5531750" y="1887550"/>
            <a:chExt cx="195750" cy="253350"/>
          </a:xfrm>
        </p:grpSpPr>
        <p:cxnSp>
          <p:nvCxnSpPr>
            <p:cNvPr id="1418" name="Google Shape;1418;p69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9" name="Google Shape;1419;p69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0" name="Google Shape;1420;p69"/>
          <p:cNvSpPr/>
          <p:nvPr/>
        </p:nvSpPr>
        <p:spPr>
          <a:xfrm>
            <a:off x="3136525" y="1827925"/>
            <a:ext cx="335700" cy="32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69"/>
          <p:cNvSpPr txBox="1"/>
          <p:nvPr/>
        </p:nvSpPr>
        <p:spPr>
          <a:xfrm>
            <a:off x="2969900" y="2569500"/>
            <a:ext cx="48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69"/>
          <p:cNvSpPr txBox="1"/>
          <p:nvPr/>
        </p:nvSpPr>
        <p:spPr>
          <a:xfrm>
            <a:off x="3063925" y="3612775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69"/>
          <p:cNvSpPr txBox="1"/>
          <p:nvPr/>
        </p:nvSpPr>
        <p:spPr>
          <a:xfrm>
            <a:off x="6910375" y="4431525"/>
            <a:ext cx="21771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4" name="Google Shape;1424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8325" y="0"/>
            <a:ext cx="5085288" cy="52784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425" name="Google Shape;1425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" name="Google Shape;1430;p7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70"/>
          <p:cNvSpPr/>
          <p:nvPr/>
        </p:nvSpPr>
        <p:spPr>
          <a:xfrm>
            <a:off x="-56575" y="0"/>
            <a:ext cx="9144000" cy="53487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70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7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70"/>
          <p:cNvSpPr txBox="1"/>
          <p:nvPr/>
        </p:nvSpPr>
        <p:spPr>
          <a:xfrm>
            <a:off x="1364925" y="495075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28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70"/>
          <p:cNvSpPr/>
          <p:nvPr/>
        </p:nvSpPr>
        <p:spPr>
          <a:xfrm rot="240567">
            <a:off x="2154852" y="17331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70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70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70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70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70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70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70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70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70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70"/>
          <p:cNvSpPr txBox="1"/>
          <p:nvPr/>
        </p:nvSpPr>
        <p:spPr>
          <a:xfrm>
            <a:off x="3149338" y="333325"/>
            <a:ext cx="723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70"/>
          <p:cNvSpPr/>
          <p:nvPr/>
        </p:nvSpPr>
        <p:spPr>
          <a:xfrm>
            <a:off x="332275" y="54625"/>
            <a:ext cx="1235400" cy="46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70"/>
          <p:cNvSpPr txBox="1"/>
          <p:nvPr/>
        </p:nvSpPr>
        <p:spPr>
          <a:xfrm>
            <a:off x="431875" y="120325"/>
            <a:ext cx="10362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#  L 2  #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8" name="Google Shape;1448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6698" y="-36500"/>
            <a:ext cx="4208852" cy="53487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449" name="Google Shape;1449;p70"/>
          <p:cNvSpPr/>
          <p:nvPr/>
        </p:nvSpPr>
        <p:spPr>
          <a:xfrm>
            <a:off x="3827050" y="135200"/>
            <a:ext cx="335700" cy="32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0" name="Google Shape;1450;p70"/>
          <p:cNvGrpSpPr/>
          <p:nvPr/>
        </p:nvGrpSpPr>
        <p:grpSpPr>
          <a:xfrm>
            <a:off x="3004058" y="955282"/>
            <a:ext cx="200194" cy="253654"/>
            <a:chOff x="5531750" y="1887550"/>
            <a:chExt cx="195750" cy="253350"/>
          </a:xfrm>
        </p:grpSpPr>
        <p:cxnSp>
          <p:nvCxnSpPr>
            <p:cNvPr id="1451" name="Google Shape;1451;p70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2" name="Google Shape;1452;p70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53" name="Google Shape;1453;p70"/>
          <p:cNvSpPr/>
          <p:nvPr/>
        </p:nvSpPr>
        <p:spPr>
          <a:xfrm>
            <a:off x="3136525" y="1827925"/>
            <a:ext cx="335700" cy="328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70"/>
          <p:cNvSpPr txBox="1"/>
          <p:nvPr/>
        </p:nvSpPr>
        <p:spPr>
          <a:xfrm>
            <a:off x="2969900" y="2711125"/>
            <a:ext cx="48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70"/>
          <p:cNvSpPr txBox="1"/>
          <p:nvPr/>
        </p:nvSpPr>
        <p:spPr>
          <a:xfrm>
            <a:off x="7000675" y="1288350"/>
            <a:ext cx="20538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Estimation is with rounded off  numbers: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19 x £2.99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approximately equal 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 x £ 3 = £ 60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70"/>
          <p:cNvSpPr txBox="1"/>
          <p:nvPr/>
        </p:nvSpPr>
        <p:spPr>
          <a:xfrm>
            <a:off x="2969900" y="3732175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70"/>
          <p:cNvSpPr/>
          <p:nvPr/>
        </p:nvSpPr>
        <p:spPr>
          <a:xfrm>
            <a:off x="6910375" y="1273525"/>
            <a:ext cx="1909500" cy="1437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70"/>
          <p:cNvSpPr txBox="1"/>
          <p:nvPr/>
        </p:nvSpPr>
        <p:spPr>
          <a:xfrm>
            <a:off x="6910375" y="4431525"/>
            <a:ext cx="21771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70"/>
          <p:cNvSpPr txBox="1"/>
          <p:nvPr/>
        </p:nvSpPr>
        <p:spPr>
          <a:xfrm>
            <a:off x="7126675" y="3866275"/>
            <a:ext cx="18018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3 000 x 10 0 </a:t>
            </a:r>
            <a:endParaRPr sz="14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2 0 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3 000 x 5 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15 000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70"/>
          <p:cNvSpPr txBox="1"/>
          <p:nvPr/>
        </p:nvSpPr>
        <p:spPr>
          <a:xfrm>
            <a:off x="3544825" y="4814700"/>
            <a:ext cx="1235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15 000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70"/>
          <p:cNvSpPr txBox="1"/>
          <p:nvPr/>
        </p:nvSpPr>
        <p:spPr>
          <a:xfrm>
            <a:off x="4699625" y="4728075"/>
            <a:ext cx="1801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( Approximately )</a:t>
            </a: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70"/>
          <p:cNvSpPr/>
          <p:nvPr/>
        </p:nvSpPr>
        <p:spPr>
          <a:xfrm>
            <a:off x="7079725" y="3866275"/>
            <a:ext cx="1663200" cy="1437600"/>
          </a:xfrm>
          <a:prstGeom prst="round2Same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" name="Google Shape;1468;p7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71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7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71"/>
          <p:cNvSpPr txBox="1"/>
          <p:nvPr/>
        </p:nvSpPr>
        <p:spPr>
          <a:xfrm>
            <a:off x="872125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29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71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71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71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71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71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71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71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71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71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71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71"/>
          <p:cNvSpPr txBox="1"/>
          <p:nvPr/>
        </p:nvSpPr>
        <p:spPr>
          <a:xfrm>
            <a:off x="3395450" y="349400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71"/>
          <p:cNvSpPr txBox="1"/>
          <p:nvPr/>
        </p:nvSpPr>
        <p:spPr>
          <a:xfrm>
            <a:off x="2646038" y="602900"/>
            <a:ext cx="288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71"/>
          <p:cNvSpPr txBox="1"/>
          <p:nvPr/>
        </p:nvSpPr>
        <p:spPr>
          <a:xfrm>
            <a:off x="7141375" y="3589175"/>
            <a:ext cx="723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6" name="Google Shape;1486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6588" y="0"/>
            <a:ext cx="4270824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487" name="Google Shape;1487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0" y="0"/>
            <a:ext cx="9144000" cy="48447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 rot="-5641810">
            <a:off x="2473882" y="1079929"/>
            <a:ext cx="4195976" cy="29632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838100" y="702400"/>
            <a:ext cx="747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A. 2</a:t>
            </a:r>
            <a:endParaRPr sz="18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218900" y="898025"/>
            <a:ext cx="2520000" cy="1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snake is </a:t>
            </a: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pencil is </a:t>
            </a:r>
            <a:r>
              <a:rPr lang="en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short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" name="Google Shape;1492;p7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72"/>
          <p:cNvSpPr/>
          <p:nvPr/>
        </p:nvSpPr>
        <p:spPr>
          <a:xfrm>
            <a:off x="-131075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72"/>
          <p:cNvSpPr/>
          <p:nvPr/>
        </p:nvSpPr>
        <p:spPr>
          <a:xfrm rot="-253755">
            <a:off x="1838414" y="895179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7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72"/>
          <p:cNvSpPr txBox="1"/>
          <p:nvPr/>
        </p:nvSpPr>
        <p:spPr>
          <a:xfrm>
            <a:off x="872125" y="6950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29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72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72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72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72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72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72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72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72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72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72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72"/>
          <p:cNvSpPr txBox="1"/>
          <p:nvPr/>
        </p:nvSpPr>
        <p:spPr>
          <a:xfrm>
            <a:off x="3395450" y="349400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8" name="Google Shape;1508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0800" y="0"/>
            <a:ext cx="4209250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509" name="Google Shape;1509;p72"/>
          <p:cNvSpPr txBox="1"/>
          <p:nvPr/>
        </p:nvSpPr>
        <p:spPr>
          <a:xfrm>
            <a:off x="6619725" y="147875"/>
            <a:ext cx="2524200" cy="3441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{ H  / ( 1 + H ) }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12 000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= 10 000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X 12 000 =10000 ( 1 + 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12000 H  = 10000 + 10000 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12000 H - 10000 H = 10000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2000 H = 10 000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H = 10 000 / 2 000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=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72"/>
          <p:cNvSpPr txBox="1"/>
          <p:nvPr/>
        </p:nvSpPr>
        <p:spPr>
          <a:xfrm>
            <a:off x="4400225" y="432225"/>
            <a:ext cx="13860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 : 1 = 5 : 1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72"/>
          <p:cNvSpPr txBox="1"/>
          <p:nvPr/>
        </p:nvSpPr>
        <p:spPr>
          <a:xfrm>
            <a:off x="2646038" y="602900"/>
            <a:ext cx="288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72"/>
          <p:cNvSpPr txBox="1"/>
          <p:nvPr/>
        </p:nvSpPr>
        <p:spPr>
          <a:xfrm>
            <a:off x="4271650" y="2768325"/>
            <a:ext cx="723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5 500</a:t>
            </a:r>
            <a:endParaRPr sz="1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72"/>
          <p:cNvSpPr txBox="1"/>
          <p:nvPr/>
        </p:nvSpPr>
        <p:spPr>
          <a:xfrm>
            <a:off x="7141375" y="3589175"/>
            <a:ext cx="723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72"/>
          <p:cNvSpPr txBox="1"/>
          <p:nvPr/>
        </p:nvSpPr>
        <p:spPr>
          <a:xfrm>
            <a:off x="6741000" y="3696975"/>
            <a:ext cx="2263800" cy="3288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0 X 11 0 = 5 5 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72"/>
          <p:cNvSpPr txBox="1"/>
          <p:nvPr/>
        </p:nvSpPr>
        <p:spPr>
          <a:xfrm>
            <a:off x="6756400" y="4266750"/>
            <a:ext cx="1940400" cy="6777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cm  X 100 = 600 cm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= 6 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72"/>
          <p:cNvSpPr txBox="1"/>
          <p:nvPr/>
        </p:nvSpPr>
        <p:spPr>
          <a:xfrm>
            <a:off x="2660075" y="46979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 sz="17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p7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73"/>
          <p:cNvSpPr/>
          <p:nvPr/>
        </p:nvSpPr>
        <p:spPr>
          <a:xfrm rot="-253778">
            <a:off x="860794" y="833552"/>
            <a:ext cx="6760312" cy="3611638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7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73"/>
          <p:cNvSpPr txBox="1"/>
          <p:nvPr/>
        </p:nvSpPr>
        <p:spPr>
          <a:xfrm>
            <a:off x="961325" y="24605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30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73"/>
          <p:cNvSpPr/>
          <p:nvPr/>
        </p:nvSpPr>
        <p:spPr>
          <a:xfrm rot="240527">
            <a:off x="1959090" y="311011"/>
            <a:ext cx="4574492" cy="4824677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73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73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73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73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73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73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73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73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73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7" name="Google Shape;1537;p73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538" name="Google Shape;1538;p73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9" name="Google Shape;1539;p73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40" name="Google Shape;1540;p73"/>
          <p:cNvSpPr txBox="1"/>
          <p:nvPr/>
        </p:nvSpPr>
        <p:spPr>
          <a:xfrm>
            <a:off x="3784250" y="847875"/>
            <a:ext cx="335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73"/>
          <p:cNvSpPr txBox="1"/>
          <p:nvPr/>
        </p:nvSpPr>
        <p:spPr>
          <a:xfrm>
            <a:off x="3522450" y="2049200"/>
            <a:ext cx="480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2" name="Google Shape;1542;p73"/>
          <p:cNvGrpSpPr/>
          <p:nvPr/>
        </p:nvGrpSpPr>
        <p:grpSpPr>
          <a:xfrm>
            <a:off x="4868408" y="3354132"/>
            <a:ext cx="200194" cy="253654"/>
            <a:chOff x="5531750" y="1887550"/>
            <a:chExt cx="195750" cy="253350"/>
          </a:xfrm>
        </p:grpSpPr>
        <p:cxnSp>
          <p:nvCxnSpPr>
            <p:cNvPr id="1543" name="Google Shape;1543;p73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4" name="Google Shape;1544;p73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545" name="Google Shape;1545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9275" y="0"/>
            <a:ext cx="4152718" cy="50492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546" name="Google Shape;1546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" name="Google Shape;1551;p7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p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74"/>
          <p:cNvSpPr/>
          <p:nvPr/>
        </p:nvSpPr>
        <p:spPr>
          <a:xfrm rot="-253755">
            <a:off x="2115339" y="812954"/>
            <a:ext cx="4800171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7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74"/>
          <p:cNvSpPr txBox="1"/>
          <p:nvPr/>
        </p:nvSpPr>
        <p:spPr>
          <a:xfrm>
            <a:off x="961325" y="24605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30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74"/>
          <p:cNvSpPr/>
          <p:nvPr/>
        </p:nvSpPr>
        <p:spPr>
          <a:xfrm rot="240567">
            <a:off x="2342852" y="324469"/>
            <a:ext cx="4196170" cy="46508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74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74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74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74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74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74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74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74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74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6" name="Google Shape;1566;p74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567" name="Google Shape;1567;p74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8" name="Google Shape;1568;p74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569" name="Google Shape;1569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4625" y="0"/>
            <a:ext cx="3714750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570" name="Google Shape;1570;p74"/>
          <p:cNvSpPr txBox="1"/>
          <p:nvPr/>
        </p:nvSpPr>
        <p:spPr>
          <a:xfrm>
            <a:off x="6645850" y="78050"/>
            <a:ext cx="2297400" cy="328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2( 4+3) = 2.(7) = 2x7 = 14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74"/>
          <p:cNvSpPr txBox="1"/>
          <p:nvPr/>
        </p:nvSpPr>
        <p:spPr>
          <a:xfrm>
            <a:off x="3630250" y="318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74"/>
          <p:cNvSpPr txBox="1"/>
          <p:nvPr/>
        </p:nvSpPr>
        <p:spPr>
          <a:xfrm>
            <a:off x="6925800" y="748575"/>
            <a:ext cx="1955700" cy="328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13- (10) = 13-10 = 3</a:t>
            </a:r>
            <a:endParaRPr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74"/>
          <p:cNvSpPr txBox="1"/>
          <p:nvPr/>
        </p:nvSpPr>
        <p:spPr>
          <a:xfrm>
            <a:off x="6971975" y="1618000"/>
            <a:ext cx="2063700" cy="7893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x( 3) +  5. (4) = 6 + 20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= 26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74"/>
          <p:cNvSpPr txBox="1"/>
          <p:nvPr/>
        </p:nvSpPr>
        <p:spPr>
          <a:xfrm>
            <a:off x="3784250" y="847875"/>
            <a:ext cx="335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74"/>
          <p:cNvSpPr txBox="1"/>
          <p:nvPr/>
        </p:nvSpPr>
        <p:spPr>
          <a:xfrm>
            <a:off x="3522450" y="2049200"/>
            <a:ext cx="480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74"/>
          <p:cNvSpPr txBox="1"/>
          <p:nvPr/>
        </p:nvSpPr>
        <p:spPr>
          <a:xfrm>
            <a:off x="6864200" y="3019375"/>
            <a:ext cx="2171400" cy="7893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( l + w )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2 l + 2 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= </a:t>
            </a: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 + l + w + w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7" name="Google Shape;1577;p74"/>
          <p:cNvGrpSpPr/>
          <p:nvPr/>
        </p:nvGrpSpPr>
        <p:grpSpPr>
          <a:xfrm>
            <a:off x="4868408" y="3354132"/>
            <a:ext cx="200194" cy="253654"/>
            <a:chOff x="5531750" y="1887550"/>
            <a:chExt cx="195750" cy="253350"/>
          </a:xfrm>
        </p:grpSpPr>
        <p:cxnSp>
          <p:nvCxnSpPr>
            <p:cNvPr id="1578" name="Google Shape;1578;p74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9" name="Google Shape;1579;p74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80" name="Google Shape;1580;p74"/>
          <p:cNvSpPr txBox="1"/>
          <p:nvPr/>
        </p:nvSpPr>
        <p:spPr>
          <a:xfrm>
            <a:off x="6571600" y="4158950"/>
            <a:ext cx="2297400" cy="789300"/>
          </a:xfrm>
          <a:prstGeom prst="rect">
            <a:avLst/>
          </a:prstGeom>
          <a:solidFill>
            <a:srgbClr val="00FF00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180 miles       3 hours 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= 60 miles / hr = 60 mph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74"/>
          <p:cNvSpPr/>
          <p:nvPr/>
        </p:nvSpPr>
        <p:spPr>
          <a:xfrm>
            <a:off x="7449400" y="4266750"/>
            <a:ext cx="402600" cy="253500"/>
          </a:xfrm>
          <a:prstGeom prst="mathDivide">
            <a:avLst>
              <a:gd name="adj1" fmla="val 23520"/>
              <a:gd name="adj2" fmla="val 5880"/>
              <a:gd name="adj3" fmla="val 11760"/>
            </a:avLst>
          </a:prstGeom>
          <a:solidFill>
            <a:schemeClr val="lt2"/>
          </a:solidFill>
          <a:ln w="9525" cap="flat" cmpd="sng">
            <a:solidFill>
              <a:srgbClr val="FF00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74"/>
          <p:cNvSpPr txBox="1"/>
          <p:nvPr/>
        </p:nvSpPr>
        <p:spPr>
          <a:xfrm>
            <a:off x="4249038" y="4758050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8" name="Google Shape;1588;p7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Google Shape;1589;p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75"/>
          <p:cNvSpPr/>
          <p:nvPr/>
        </p:nvSpPr>
        <p:spPr>
          <a:xfrm rot="-253804">
            <a:off x="1602520" y="783189"/>
            <a:ext cx="6629459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7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75"/>
          <p:cNvSpPr txBox="1"/>
          <p:nvPr/>
        </p:nvSpPr>
        <p:spPr>
          <a:xfrm>
            <a:off x="961325" y="24605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Q. 31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75"/>
          <p:cNvSpPr/>
          <p:nvPr/>
        </p:nvSpPr>
        <p:spPr>
          <a:xfrm rot="240566">
            <a:off x="2348334" y="166997"/>
            <a:ext cx="5449036" cy="4852356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75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75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75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75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75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75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75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75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75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3" name="Google Shape;1603;p75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604" name="Google Shape;1604;p75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5" name="Google Shape;1605;p75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06" name="Google Shape;1606;p75"/>
          <p:cNvSpPr txBox="1"/>
          <p:nvPr/>
        </p:nvSpPr>
        <p:spPr>
          <a:xfrm>
            <a:off x="3784250" y="847875"/>
            <a:ext cx="335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75"/>
          <p:cNvSpPr txBox="1"/>
          <p:nvPr/>
        </p:nvSpPr>
        <p:spPr>
          <a:xfrm>
            <a:off x="3522450" y="2049200"/>
            <a:ext cx="480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75"/>
          <p:cNvSpPr txBox="1"/>
          <p:nvPr/>
        </p:nvSpPr>
        <p:spPr>
          <a:xfrm>
            <a:off x="2830100" y="464000"/>
            <a:ext cx="12210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2 500 000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75"/>
          <p:cNvSpPr txBox="1"/>
          <p:nvPr/>
        </p:nvSpPr>
        <p:spPr>
          <a:xfrm>
            <a:off x="3722650" y="1216750"/>
            <a:ext cx="12210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700 000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75"/>
          <p:cNvSpPr txBox="1"/>
          <p:nvPr/>
        </p:nvSpPr>
        <p:spPr>
          <a:xfrm>
            <a:off x="2814075" y="2095400"/>
            <a:ext cx="1036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3 100 000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75"/>
          <p:cNvSpPr txBox="1"/>
          <p:nvPr/>
        </p:nvSpPr>
        <p:spPr>
          <a:xfrm>
            <a:off x="4246250" y="3727775"/>
            <a:ext cx="21714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-  570 000           ( Loss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75"/>
          <p:cNvSpPr/>
          <p:nvPr/>
        </p:nvSpPr>
        <p:spPr>
          <a:xfrm>
            <a:off x="4119950" y="4651750"/>
            <a:ext cx="335700" cy="2535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3" name="Google Shape;1613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9447" y="0"/>
            <a:ext cx="4837025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614" name="Google Shape;1614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9" name="Google Shape;1619;p7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0" name="Google Shape;1620;p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76"/>
          <p:cNvSpPr/>
          <p:nvPr/>
        </p:nvSpPr>
        <p:spPr>
          <a:xfrm rot="-253717">
            <a:off x="1626316" y="953598"/>
            <a:ext cx="4983968" cy="3371585"/>
          </a:xfrm>
          <a:prstGeom prst="roundRect">
            <a:avLst>
              <a:gd name="adj" fmla="val 0"/>
            </a:avLst>
          </a:prstGeom>
          <a:solidFill>
            <a:srgbClr val="00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7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76"/>
          <p:cNvSpPr txBox="1"/>
          <p:nvPr/>
        </p:nvSpPr>
        <p:spPr>
          <a:xfrm>
            <a:off x="961325" y="246050"/>
            <a:ext cx="10362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31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76"/>
          <p:cNvSpPr/>
          <p:nvPr/>
        </p:nvSpPr>
        <p:spPr>
          <a:xfrm rot="240578">
            <a:off x="2170257" y="328271"/>
            <a:ext cx="4303233" cy="4652359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76"/>
          <p:cNvSpPr txBox="1"/>
          <p:nvPr/>
        </p:nvSpPr>
        <p:spPr>
          <a:xfrm>
            <a:off x="3042500" y="472040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76"/>
          <p:cNvSpPr txBox="1"/>
          <p:nvPr/>
        </p:nvSpPr>
        <p:spPr>
          <a:xfrm>
            <a:off x="3103075" y="2407350"/>
            <a:ext cx="4026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76"/>
          <p:cNvSpPr txBox="1"/>
          <p:nvPr/>
        </p:nvSpPr>
        <p:spPr>
          <a:xfrm>
            <a:off x="5068600" y="311750"/>
            <a:ext cx="3357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76"/>
          <p:cNvSpPr txBox="1"/>
          <p:nvPr/>
        </p:nvSpPr>
        <p:spPr>
          <a:xfrm>
            <a:off x="2964475" y="3989475"/>
            <a:ext cx="3357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76"/>
          <p:cNvSpPr txBox="1"/>
          <p:nvPr/>
        </p:nvSpPr>
        <p:spPr>
          <a:xfrm>
            <a:off x="3265100" y="495075"/>
            <a:ext cx="723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76"/>
          <p:cNvSpPr txBox="1"/>
          <p:nvPr/>
        </p:nvSpPr>
        <p:spPr>
          <a:xfrm>
            <a:off x="2830100" y="3236063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76"/>
          <p:cNvSpPr txBox="1"/>
          <p:nvPr/>
        </p:nvSpPr>
        <p:spPr>
          <a:xfrm>
            <a:off x="4788650" y="2214625"/>
            <a:ext cx="5481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76"/>
          <p:cNvSpPr txBox="1"/>
          <p:nvPr/>
        </p:nvSpPr>
        <p:spPr>
          <a:xfrm>
            <a:off x="5153475" y="135200"/>
            <a:ext cx="5481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76"/>
          <p:cNvSpPr txBox="1"/>
          <p:nvPr/>
        </p:nvSpPr>
        <p:spPr>
          <a:xfrm>
            <a:off x="5187075" y="1480688"/>
            <a:ext cx="480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4" name="Google Shape;1634;p76"/>
          <p:cNvGrpSpPr/>
          <p:nvPr/>
        </p:nvGrpSpPr>
        <p:grpSpPr>
          <a:xfrm>
            <a:off x="5667983" y="4757982"/>
            <a:ext cx="200194" cy="253654"/>
            <a:chOff x="5531750" y="1887550"/>
            <a:chExt cx="195750" cy="253350"/>
          </a:xfrm>
        </p:grpSpPr>
        <p:cxnSp>
          <p:nvCxnSpPr>
            <p:cNvPr id="1635" name="Google Shape;1635;p76"/>
            <p:cNvCxnSpPr/>
            <p:nvPr/>
          </p:nvCxnSpPr>
          <p:spPr>
            <a:xfrm>
              <a:off x="5531750" y="2060200"/>
              <a:ext cx="80700" cy="807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6" name="Google Shape;1636;p76"/>
            <p:cNvCxnSpPr/>
            <p:nvPr/>
          </p:nvCxnSpPr>
          <p:spPr>
            <a:xfrm rot="10800000" flipH="1">
              <a:off x="5612300" y="1887550"/>
              <a:ext cx="115200" cy="253200"/>
            </a:xfrm>
            <a:prstGeom prst="straightConnector1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37" name="Google Shape;1637;p76"/>
          <p:cNvSpPr txBox="1"/>
          <p:nvPr/>
        </p:nvSpPr>
        <p:spPr>
          <a:xfrm>
            <a:off x="3784250" y="847875"/>
            <a:ext cx="3357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76"/>
          <p:cNvSpPr txBox="1"/>
          <p:nvPr/>
        </p:nvSpPr>
        <p:spPr>
          <a:xfrm>
            <a:off x="3522450" y="2049200"/>
            <a:ext cx="4809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9" name="Google Shape;1639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9461" y="0"/>
            <a:ext cx="3945078" cy="51435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640" name="Google Shape;1640;p76"/>
          <p:cNvSpPr txBox="1"/>
          <p:nvPr/>
        </p:nvSpPr>
        <p:spPr>
          <a:xfrm>
            <a:off x="6544550" y="93450"/>
            <a:ext cx="2506200" cy="1640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½  x 1 000 000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2 000 000 + ½  x 1 000 000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2 000 000 + 500 000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2 500 000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76"/>
          <p:cNvSpPr txBox="1"/>
          <p:nvPr/>
        </p:nvSpPr>
        <p:spPr>
          <a:xfrm>
            <a:off x="2830100" y="464000"/>
            <a:ext cx="12210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2 500 000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76"/>
          <p:cNvSpPr txBox="1"/>
          <p:nvPr/>
        </p:nvSpPr>
        <p:spPr>
          <a:xfrm>
            <a:off x="3722650" y="1216750"/>
            <a:ext cx="12210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700 000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76"/>
          <p:cNvSpPr txBox="1"/>
          <p:nvPr/>
        </p:nvSpPr>
        <p:spPr>
          <a:xfrm>
            <a:off x="6925775" y="1972200"/>
            <a:ext cx="2017200" cy="10443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3 099 999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+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4" name="Google Shape;1644;p76"/>
          <p:cNvCxnSpPr/>
          <p:nvPr/>
        </p:nvCxnSpPr>
        <p:spPr>
          <a:xfrm rot="10800000" flipH="1">
            <a:off x="7079775" y="2571150"/>
            <a:ext cx="808500" cy="12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5" name="Google Shape;1645;p76"/>
          <p:cNvSpPr txBox="1"/>
          <p:nvPr/>
        </p:nvSpPr>
        <p:spPr>
          <a:xfrm>
            <a:off x="7079775" y="2649800"/>
            <a:ext cx="11550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3 100 000</a:t>
            </a:r>
            <a:endParaRPr sz="14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76"/>
          <p:cNvSpPr txBox="1"/>
          <p:nvPr/>
        </p:nvSpPr>
        <p:spPr>
          <a:xfrm>
            <a:off x="2814075" y="2095400"/>
            <a:ext cx="1036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3 100 000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76"/>
          <p:cNvSpPr txBox="1"/>
          <p:nvPr/>
        </p:nvSpPr>
        <p:spPr>
          <a:xfrm>
            <a:off x="6789050" y="3117275"/>
            <a:ext cx="2017200" cy="16407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+125 000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+ 690 000  </a:t>
            </a: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815 000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- 1 385 000</a:t>
            </a:r>
            <a:endParaRPr sz="14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0" u="sng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+   815 000</a:t>
            </a:r>
            <a:endParaRPr sz="1400" b="1" i="0" u="sng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  -  570 000       </a:t>
            </a:r>
            <a:endParaRPr sz="1400" b="1" i="0" u="sng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76"/>
          <p:cNvSpPr txBox="1"/>
          <p:nvPr/>
        </p:nvSpPr>
        <p:spPr>
          <a:xfrm>
            <a:off x="4246250" y="3727775"/>
            <a:ext cx="21714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-  570 000           ( Loss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76"/>
          <p:cNvSpPr txBox="1"/>
          <p:nvPr/>
        </p:nvSpPr>
        <p:spPr>
          <a:xfrm>
            <a:off x="6648600" y="4805750"/>
            <a:ext cx="2294400" cy="3288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 + 5 = +3 Deg.C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76"/>
          <p:cNvSpPr/>
          <p:nvPr/>
        </p:nvSpPr>
        <p:spPr>
          <a:xfrm>
            <a:off x="4119950" y="4651750"/>
            <a:ext cx="335700" cy="2535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77"/>
          <p:cNvSpPr txBox="1"/>
          <p:nvPr/>
        </p:nvSpPr>
        <p:spPr>
          <a:xfrm>
            <a:off x="475650" y="0"/>
            <a:ext cx="8192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Total Marks Question-wise, </a:t>
            </a:r>
            <a:endParaRPr sz="14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totalling to 100 :</a:t>
            </a:r>
            <a:endParaRPr sz="14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57" name="Google Shape;1657;p77"/>
          <p:cNvGraphicFramePr/>
          <p:nvPr/>
        </p:nvGraphicFramePr>
        <p:xfrm>
          <a:off x="1075700" y="5983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{F7D5C607-28C4-48B5-B782-ADC25CD8A5DE}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3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4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5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6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7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8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9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10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58" name="Google Shape;1658;p77"/>
          <p:cNvGraphicFramePr/>
          <p:nvPr/>
        </p:nvGraphicFramePr>
        <p:xfrm>
          <a:off x="3384050" y="35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{F7D5C607-28C4-48B5-B782-ADC25CD8A5DE}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11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12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13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14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15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16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17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18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19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20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59" name="Google Shape;1659;p77"/>
          <p:cNvGraphicFramePr/>
          <p:nvPr/>
        </p:nvGraphicFramePr>
        <p:xfrm>
          <a:off x="5692400" y="3596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{F7D5C607-28C4-48B5-B782-ADC25CD8A5DE}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21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22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23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24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25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26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27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28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29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30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0000"/>
                          </a:solidFill>
                        </a:rPr>
                        <a:t>31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60" name="Google Shape;1660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78"/>
          <p:cNvSpPr txBox="1"/>
          <p:nvPr/>
        </p:nvSpPr>
        <p:spPr>
          <a:xfrm>
            <a:off x="796700" y="694025"/>
            <a:ext cx="7942500" cy="4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Thank you so much dear student for your committed hardwork and practice:</a:t>
            </a:r>
            <a:endParaRPr sz="16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Total marks obtained by you =              / </a:t>
            </a:r>
            <a:endParaRPr sz="16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78"/>
          <p:cNvSpPr txBox="1"/>
          <p:nvPr/>
        </p:nvSpPr>
        <p:spPr>
          <a:xfrm>
            <a:off x="3761475" y="1079075"/>
            <a:ext cx="2556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100  =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78"/>
          <p:cNvSpPr txBox="1"/>
          <p:nvPr/>
        </p:nvSpPr>
        <p:spPr>
          <a:xfrm>
            <a:off x="4666000" y="1156025"/>
            <a:ext cx="1509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%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78"/>
          <p:cNvSpPr txBox="1"/>
          <p:nvPr/>
        </p:nvSpPr>
        <p:spPr>
          <a:xfrm>
            <a:off x="796700" y="1772000"/>
            <a:ext cx="8007600" cy="3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Hence , your current Maths Level is :                       </a:t>
            </a:r>
            <a:r>
              <a:rPr lang="en" sz="14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E0  /  E1 /  E2 /  E3 /  L1  /   L2 (GCSE-Fdn)</a:t>
            </a:r>
            <a:endParaRPr sz="14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E0 ⇒  Pre Primary      ⇒  KS0                  </a:t>
            </a: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[ 0 - 5% ]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E1 ⇒ Primary              ⇒  KS1                 [</a:t>
            </a: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6 - 20%]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E2 ⇒ Primary +           ⇒   KS1 to KS2    </a:t>
            </a: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[21 - 40 % ]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E3  ⇒ Primary ++         ⇒   KS2+            </a:t>
            </a: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[41 - 65 % 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L1 ⇒  SECONDARY    ⇒ KS3                </a:t>
            </a: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[66 - 85 % ]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L2 ⇒ SECONDARY + ⇒ KS4                 </a:t>
            </a:r>
            <a:r>
              <a:rPr lang="en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[86 - 100%]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78"/>
          <p:cNvSpPr/>
          <p:nvPr/>
        </p:nvSpPr>
        <p:spPr>
          <a:xfrm>
            <a:off x="654575" y="470950"/>
            <a:ext cx="7942500" cy="4472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/>
          <p:nvPr/>
        </p:nvSpPr>
        <p:spPr>
          <a:xfrm>
            <a:off x="0" y="0"/>
            <a:ext cx="9144000" cy="48354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421825" y="134525"/>
            <a:ext cx="5868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Q.3</a:t>
            </a: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2052" y="335976"/>
            <a:ext cx="3644000" cy="44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0"/>
          <p:cNvGrpSpPr/>
          <p:nvPr/>
        </p:nvGrpSpPr>
        <p:grpSpPr>
          <a:xfrm rot="241536">
            <a:off x="3090357" y="486248"/>
            <a:ext cx="2963303" cy="3376961"/>
            <a:chOff x="3090300" y="463425"/>
            <a:chExt cx="2963400" cy="4196100"/>
          </a:xfrm>
        </p:grpSpPr>
        <p:sp>
          <p:nvSpPr>
            <p:cNvPr id="153" name="Google Shape;153;p20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3196536" y="618750"/>
              <a:ext cx="2818800" cy="23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4 - 2 = 2</a:t>
              </a:r>
              <a:endParaRPr sz="1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5 - 4 = 1</a:t>
              </a:r>
              <a:endParaRPr sz="1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6 - 3 =     3</a:t>
              </a:r>
              <a:endParaRPr sz="1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8 - 2 =     6 </a:t>
              </a:r>
              <a:endParaRPr sz="18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55" name="Google Shape;155;p20"/>
          <p:cNvSpPr txBox="1"/>
          <p:nvPr/>
        </p:nvSpPr>
        <p:spPr>
          <a:xfrm>
            <a:off x="1677000" y="725425"/>
            <a:ext cx="5868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A.3</a:t>
            </a:r>
            <a:endParaRPr sz="1800" b="1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4045675" y="1672800"/>
            <a:ext cx="450300" cy="328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3965125" y="2240400"/>
            <a:ext cx="450300" cy="328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0" y="0"/>
            <a:ext cx="9144000" cy="49707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 rot="-5640417">
            <a:off x="3035509" y="-135990"/>
            <a:ext cx="4452083" cy="555518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769050" y="587325"/>
            <a:ext cx="7824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Q. 4</a:t>
            </a:r>
            <a:endParaRPr sz="18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0750" y="0"/>
            <a:ext cx="3423466" cy="5056301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509"/>
              </a:srgbClr>
            </a:outerShdw>
          </a:effectLst>
        </p:spPr>
      </p:pic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1588</Words>
  <Application>Microsoft Office PowerPoint</Application>
  <PresentationFormat>On-screen Show (16:9)</PresentationFormat>
  <Paragraphs>545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Lato Light</vt:lpstr>
      <vt:lpstr>Lato</vt:lpstr>
      <vt:lpstr>Cambria Math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Faruqhsj SHOL</cp:lastModifiedBy>
  <cp:revision>3</cp:revision>
  <dcterms:modified xsi:type="dcterms:W3CDTF">2021-12-22T23:25:43Z</dcterms:modified>
</cp:coreProperties>
</file>