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046558" x="685800"/>
            <a:ext cy="1102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182817" x="685800"/>
            <a:ext cy="838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/>
        </p:txBody>
      </p:sp>
      <p:grpSp>
        <p:nvGrpSpPr>
          <p:cNvPr id="11" name="Shape 11"/>
          <p:cNvGrpSpPr/>
          <p:nvPr/>
        </p:nvGrpSpPr>
        <p:grpSpPr>
          <a:xfrm>
            <a:off y="3461599" x="0"/>
            <a:ext cy="1647971" cx="9144000"/>
            <a:chOff y="3690482" x="0"/>
            <a:chExt cy="850171" cx="9144000"/>
          </a:xfrm>
        </p:grpSpPr>
        <p:sp>
          <p:nvSpPr>
            <p:cNvPr id="12" name="Shape 12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23" name="Shape 23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24" name="Shape 2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200150" x="457200"/>
            <a:ext cy="32669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1200150" x="4648200"/>
            <a:ext cy="32669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grpSp>
        <p:nvGrpSpPr>
          <p:cNvPr id="31" name="Shape 31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32" name="Shape 32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37" name="Shape 37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38" name="Shape 38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4025503" x="1792288"/>
            <a:ext cy="471899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/>
        </p:txBody>
      </p:sp>
      <p:grpSp>
        <p:nvGrpSpPr>
          <p:cNvPr id="43" name="Shape 43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44" name="Shape 4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48" name="Shape 48"/>
          <p:cNvGrpSpPr/>
          <p:nvPr/>
        </p:nvGrpSpPr>
        <p:grpSpPr>
          <a:xfrm>
            <a:off y="3461599" x="0"/>
            <a:ext cy="1647971" cx="9144000"/>
            <a:chOff y="3690482" x="0"/>
            <a:chExt cy="850171" cx="9144000"/>
          </a:xfrm>
        </p:grpSpPr>
        <p:sp>
          <p:nvSpPr>
            <p:cNvPr id="49" name="Shape 49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990" x="0"/>
            <a:ext cy="88500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#slide=id.g3e70714a4_058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1046558" x="685800"/>
            <a:ext cy="1102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HEALTHY &amp; Siraja’s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2182817" x="685800"/>
            <a:ext cy="838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== Recipes ==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3" x="457200"/>
            <a:ext cy="20682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Index of different Healthy Foods &amp; Drinks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u="sng" lang="en-GB">
                <a:solidFill>
                  <a:schemeClr val="hlink"/>
                </a:solidFill>
                <a:hlinkClick r:id="rId3"/>
              </a:rPr>
              <a:t>Apple Cider Vinegar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2.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3.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4.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5.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6.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Apple Cider Vinegar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For Healthy Heart….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Ingredients For Making Heart Vein Opening Drink Ingredients: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 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1 cup Lemon juice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1 cup Ginger juice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1 cup Garlic juice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1 cup Apple cider vinegar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sz="2400" lang="en-GB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000"/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Mix all above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and simmer in low heat for about 60 minutes or till solution reduces to 3 cups.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Remove solution to cool,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then mix 3 cups of natural honey and store it in a jar.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000"/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Drink one tablespoon daily before breakfast.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Your vein’s blockage will open in most cases.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Enjoy your drink.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n-GB"/>
              <a:t>Taste good too.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Acknowledgements: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-GB"/>
              <a:t>READ AND PASS THIS MAIL ,WE ALL ARE LIVING IN A STRESS FULL OF LIFE ,!!!!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000"/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-GB"/>
              <a:t>WHY NOT TO PREVENT OUR SELF BY NOTHING, AND FOR SO YOU MAY EVEN CONSULT YOUR DR ,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VAIS, PHYSICIAN ETC ..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 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USE IT &amp; REMEMBER ME......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 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HIMANSHU RAJ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 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AYURVEDIC AMBROSIA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SzPct val="110000"/>
              <a:buFont typeface="Arial"/>
              <a:buNone/>
            </a:pPr>
            <a:r>
              <a:rPr sz="1000" lang="en-GB"/>
              <a:t>(SHRI SHANKRITI AYURVEDA INTERNATIONAL RESEARCH JOURNAL)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